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4"/>
    <p:sldMasterId id="2147483721" r:id="rId5"/>
  </p:sldMasterIdLst>
  <p:notesMasterIdLst>
    <p:notesMasterId r:id="rId17"/>
  </p:notesMasterIdLst>
  <p:handoutMasterIdLst>
    <p:handoutMasterId r:id="rId18"/>
  </p:handoutMasterIdLst>
  <p:sldIdLst>
    <p:sldId id="257" r:id="rId6"/>
    <p:sldId id="295" r:id="rId7"/>
    <p:sldId id="296" r:id="rId8"/>
    <p:sldId id="297" r:id="rId9"/>
    <p:sldId id="298" r:id="rId10"/>
    <p:sldId id="319" r:id="rId11"/>
    <p:sldId id="300" r:id="rId12"/>
    <p:sldId id="316" r:id="rId13"/>
    <p:sldId id="317" r:id="rId14"/>
    <p:sldId id="318" r:id="rId15"/>
    <p:sldId id="314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pos="428" userDrawn="1">
          <p15:clr>
            <a:srgbClr val="A4A3A4"/>
          </p15:clr>
        </p15:guide>
        <p15:guide id="7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4B98"/>
    <a:srgbClr val="FAC101"/>
    <a:srgbClr val="00287D"/>
    <a:srgbClr val="0000DC"/>
    <a:srgbClr val="9100DC"/>
    <a:srgbClr val="F01928"/>
    <a:srgbClr val="5AC8A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39" autoAdjust="0"/>
    <p:restoredTop sz="95768" autoAdjust="0"/>
  </p:normalViewPr>
  <p:slideViewPr>
    <p:cSldViewPr snapToGrid="0">
      <p:cViewPr varScale="1">
        <p:scale>
          <a:sx n="75" d="100"/>
          <a:sy n="75" d="100"/>
        </p:scale>
        <p:origin x="78" y="792"/>
      </p:cViewPr>
      <p:guideLst>
        <p:guide pos="428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19.png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19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F4EA98-9C08-47F6-B2B9-5F7EE7C32CA6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50FE7F0-7284-45BA-835C-0C789030BB57}">
      <dgm:prSet/>
      <dgm:spPr/>
      <dgm:t>
        <a:bodyPr/>
        <a:lstStyle/>
        <a:p>
          <a:r>
            <a:rPr lang="cs-CZ"/>
            <a:t>Nejednotné záznamy ve zdravotnické dokumentaci (rozdílnost napříč centry)</a:t>
          </a:r>
          <a:endParaRPr lang="en-US"/>
        </a:p>
      </dgm:t>
    </dgm:pt>
    <dgm:pt modelId="{DC98501C-2087-4F71-BEE8-2E8B828EDE18}" type="parTrans" cxnId="{6A1ADA47-6404-4949-895B-792A0E806A18}">
      <dgm:prSet/>
      <dgm:spPr/>
      <dgm:t>
        <a:bodyPr/>
        <a:lstStyle/>
        <a:p>
          <a:endParaRPr lang="en-US"/>
        </a:p>
      </dgm:t>
    </dgm:pt>
    <dgm:pt modelId="{52ADD24F-B789-4EEE-97C4-4245DCDB7F2E}" type="sibTrans" cxnId="{6A1ADA47-6404-4949-895B-792A0E806A18}">
      <dgm:prSet/>
      <dgm:spPr/>
      <dgm:t>
        <a:bodyPr/>
        <a:lstStyle/>
        <a:p>
          <a:endParaRPr lang="en-US"/>
        </a:p>
      </dgm:t>
    </dgm:pt>
    <dgm:pt modelId="{96267967-8D2A-4787-B6C6-10A9D39F39C5}">
      <dgm:prSet/>
      <dgm:spPr/>
      <dgm:t>
        <a:bodyPr/>
        <a:lstStyle/>
        <a:p>
          <a:r>
            <a:rPr lang="cs-CZ"/>
            <a:t>Retrospektivní zadávání již zemřelých pacientů (zpětné dohledávání dat </a:t>
          </a:r>
          <a:br>
            <a:rPr lang="cs-CZ"/>
          </a:br>
          <a:r>
            <a:rPr lang="cs-CZ"/>
            <a:t>v archivech apod.) – vyšší časová náročnost</a:t>
          </a:r>
          <a:endParaRPr lang="en-US"/>
        </a:p>
      </dgm:t>
    </dgm:pt>
    <dgm:pt modelId="{4E6887F9-8DFC-4270-8217-25B3CC82B6E5}" type="parTrans" cxnId="{4CF497A7-5F15-4C50-A931-721CBDF9D149}">
      <dgm:prSet/>
      <dgm:spPr/>
      <dgm:t>
        <a:bodyPr/>
        <a:lstStyle/>
        <a:p>
          <a:endParaRPr lang="en-US"/>
        </a:p>
      </dgm:t>
    </dgm:pt>
    <dgm:pt modelId="{825B9458-139C-4D7E-BF58-81C4F9A09955}" type="sibTrans" cxnId="{4CF497A7-5F15-4C50-A931-721CBDF9D149}">
      <dgm:prSet/>
      <dgm:spPr/>
      <dgm:t>
        <a:bodyPr/>
        <a:lstStyle/>
        <a:p>
          <a:endParaRPr lang="en-US"/>
        </a:p>
      </dgm:t>
    </dgm:pt>
    <dgm:pt modelId="{BA583B0B-694D-469C-BAA9-6E4A178AB4AF}">
      <dgm:prSet/>
      <dgm:spPr/>
      <dgm:t>
        <a:bodyPr/>
        <a:lstStyle/>
        <a:p>
          <a:r>
            <a:rPr lang="cs-CZ"/>
            <a:t>Smrt pacienta před podepsáním IS – úplná anonymizace dat</a:t>
          </a:r>
          <a:endParaRPr lang="en-US"/>
        </a:p>
      </dgm:t>
    </dgm:pt>
    <dgm:pt modelId="{64ECC552-74AC-428F-9EDE-41DDDE87D581}" type="parTrans" cxnId="{CA52A3B2-EE00-4C80-887B-CDAD901567EB}">
      <dgm:prSet/>
      <dgm:spPr/>
      <dgm:t>
        <a:bodyPr/>
        <a:lstStyle/>
        <a:p>
          <a:endParaRPr lang="en-US"/>
        </a:p>
      </dgm:t>
    </dgm:pt>
    <dgm:pt modelId="{31EE41FC-7CC2-43EF-B5DA-51D3E5525F5C}" type="sibTrans" cxnId="{CA52A3B2-EE00-4C80-887B-CDAD901567EB}">
      <dgm:prSet/>
      <dgm:spPr/>
      <dgm:t>
        <a:bodyPr/>
        <a:lstStyle/>
        <a:p>
          <a:endParaRPr lang="en-US"/>
        </a:p>
      </dgm:t>
    </dgm:pt>
    <dgm:pt modelId="{ADB6BC8B-7A2A-4E68-8F18-557239209BF0}">
      <dgm:prSet/>
      <dgm:spPr/>
      <dgm:t>
        <a:bodyPr/>
        <a:lstStyle/>
        <a:p>
          <a:r>
            <a:rPr lang="cs-CZ"/>
            <a:t>Nutnost proškolování datamanažerů</a:t>
          </a:r>
          <a:endParaRPr lang="en-US"/>
        </a:p>
      </dgm:t>
    </dgm:pt>
    <dgm:pt modelId="{AC27786F-1FBE-4BD1-B8D3-89428FEC061F}" type="parTrans" cxnId="{D8597652-4B5B-42FA-878A-48E5A1AEBA25}">
      <dgm:prSet/>
      <dgm:spPr/>
      <dgm:t>
        <a:bodyPr/>
        <a:lstStyle/>
        <a:p>
          <a:endParaRPr lang="en-US"/>
        </a:p>
      </dgm:t>
    </dgm:pt>
    <dgm:pt modelId="{233E409B-0BBD-4067-B3F1-A49A6DB84DDA}" type="sibTrans" cxnId="{D8597652-4B5B-42FA-878A-48E5A1AEBA25}">
      <dgm:prSet/>
      <dgm:spPr/>
      <dgm:t>
        <a:bodyPr/>
        <a:lstStyle/>
        <a:p>
          <a:endParaRPr lang="en-US"/>
        </a:p>
      </dgm:t>
    </dgm:pt>
    <dgm:pt modelId="{C664B0C7-BED5-4CF2-843F-96403C65A86C}">
      <dgm:prSet/>
      <dgm:spPr/>
      <dgm:t>
        <a:bodyPr/>
        <a:lstStyle/>
        <a:p>
          <a:r>
            <a:rPr lang="cs-CZ"/>
            <a:t>Obtížná interpretace některých výsledků vyšetření v čase</a:t>
          </a:r>
          <a:endParaRPr lang="en-US"/>
        </a:p>
      </dgm:t>
    </dgm:pt>
    <dgm:pt modelId="{28CC86B9-91AE-4D76-874E-31CC771A4B77}" type="parTrans" cxnId="{40A3F602-EDA8-40D5-A801-709B504B0CC3}">
      <dgm:prSet/>
      <dgm:spPr/>
      <dgm:t>
        <a:bodyPr/>
        <a:lstStyle/>
        <a:p>
          <a:endParaRPr lang="en-US"/>
        </a:p>
      </dgm:t>
    </dgm:pt>
    <dgm:pt modelId="{9F23EFD3-4D34-43ED-BB13-2E6F586F6CF3}" type="sibTrans" cxnId="{40A3F602-EDA8-40D5-A801-709B504B0CC3}">
      <dgm:prSet/>
      <dgm:spPr/>
      <dgm:t>
        <a:bodyPr/>
        <a:lstStyle/>
        <a:p>
          <a:endParaRPr lang="en-US"/>
        </a:p>
      </dgm:t>
    </dgm:pt>
    <dgm:pt modelId="{C7D504CF-CF40-4BC3-B0A6-6C66C8AD94C3}">
      <dgm:prSet/>
      <dgm:spPr/>
      <dgm:t>
        <a:bodyPr/>
        <a:lstStyle/>
        <a:p>
          <a:r>
            <a:rPr lang="cs-CZ"/>
            <a:t>Hodnocení subjektivních potíží pacientů (např. symptomatická progrese)</a:t>
          </a:r>
          <a:endParaRPr lang="en-US"/>
        </a:p>
      </dgm:t>
    </dgm:pt>
    <dgm:pt modelId="{E23275A6-9AE9-4CF8-9205-7FA8023B8EE9}" type="parTrans" cxnId="{3BA5C8CF-D1BF-4F72-B589-B80CF7C08DBD}">
      <dgm:prSet/>
      <dgm:spPr/>
      <dgm:t>
        <a:bodyPr/>
        <a:lstStyle/>
        <a:p>
          <a:endParaRPr lang="en-US"/>
        </a:p>
      </dgm:t>
    </dgm:pt>
    <dgm:pt modelId="{12BFC58B-2C84-4CCD-AA36-C436E89A9901}" type="sibTrans" cxnId="{3BA5C8CF-D1BF-4F72-B589-B80CF7C08DBD}">
      <dgm:prSet/>
      <dgm:spPr/>
      <dgm:t>
        <a:bodyPr/>
        <a:lstStyle/>
        <a:p>
          <a:endParaRPr lang="en-US"/>
        </a:p>
      </dgm:t>
    </dgm:pt>
    <dgm:pt modelId="{9587BCE9-47E9-C34F-8DD3-8854E0092A60}" type="pres">
      <dgm:prSet presAssocID="{47F4EA98-9C08-47F6-B2B9-5F7EE7C32C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4E6CD77-1B3D-5748-835C-93FB33C6D48B}" type="pres">
      <dgm:prSet presAssocID="{950FE7F0-7284-45BA-835C-0C789030BB5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E3D6388-D42D-0043-86F2-D5BE6C584F73}" type="pres">
      <dgm:prSet presAssocID="{52ADD24F-B789-4EEE-97C4-4245DCDB7F2E}" presName="sibTrans" presStyleLbl="sibTrans1D1" presStyleIdx="0" presStyleCnt="5"/>
      <dgm:spPr/>
      <dgm:t>
        <a:bodyPr/>
        <a:lstStyle/>
        <a:p>
          <a:endParaRPr lang="cs-CZ"/>
        </a:p>
      </dgm:t>
    </dgm:pt>
    <dgm:pt modelId="{E11CD1EC-39E7-B742-A91F-B2E4FCB99801}" type="pres">
      <dgm:prSet presAssocID="{52ADD24F-B789-4EEE-97C4-4245DCDB7F2E}" presName="connectorText" presStyleLbl="sibTrans1D1" presStyleIdx="0" presStyleCnt="5"/>
      <dgm:spPr/>
      <dgm:t>
        <a:bodyPr/>
        <a:lstStyle/>
        <a:p>
          <a:endParaRPr lang="cs-CZ"/>
        </a:p>
      </dgm:t>
    </dgm:pt>
    <dgm:pt modelId="{B7EA7038-2210-0B4F-9CE7-3577C38C909C}" type="pres">
      <dgm:prSet presAssocID="{96267967-8D2A-4787-B6C6-10A9D39F39C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9ED57B8-3B29-BE46-8072-2F502DBC1789}" type="pres">
      <dgm:prSet presAssocID="{825B9458-139C-4D7E-BF58-81C4F9A09955}" presName="sibTrans" presStyleLbl="sibTrans1D1" presStyleIdx="1" presStyleCnt="5"/>
      <dgm:spPr/>
      <dgm:t>
        <a:bodyPr/>
        <a:lstStyle/>
        <a:p>
          <a:endParaRPr lang="cs-CZ"/>
        </a:p>
      </dgm:t>
    </dgm:pt>
    <dgm:pt modelId="{FEE3803C-9279-5542-A74F-F936E0D57FDF}" type="pres">
      <dgm:prSet presAssocID="{825B9458-139C-4D7E-BF58-81C4F9A09955}" presName="connectorText" presStyleLbl="sibTrans1D1" presStyleIdx="1" presStyleCnt="5"/>
      <dgm:spPr/>
      <dgm:t>
        <a:bodyPr/>
        <a:lstStyle/>
        <a:p>
          <a:endParaRPr lang="cs-CZ"/>
        </a:p>
      </dgm:t>
    </dgm:pt>
    <dgm:pt modelId="{1B966E5E-70DA-E943-A907-7716AE10439E}" type="pres">
      <dgm:prSet presAssocID="{BA583B0B-694D-469C-BAA9-6E4A178AB4A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49B135-ECF8-734F-9D89-02CBB687BF49}" type="pres">
      <dgm:prSet presAssocID="{31EE41FC-7CC2-43EF-B5DA-51D3E5525F5C}" presName="sibTrans" presStyleLbl="sibTrans1D1" presStyleIdx="2" presStyleCnt="5"/>
      <dgm:spPr/>
      <dgm:t>
        <a:bodyPr/>
        <a:lstStyle/>
        <a:p>
          <a:endParaRPr lang="cs-CZ"/>
        </a:p>
      </dgm:t>
    </dgm:pt>
    <dgm:pt modelId="{AE87F576-5478-0E46-A8F4-32C3F2BC1138}" type="pres">
      <dgm:prSet presAssocID="{31EE41FC-7CC2-43EF-B5DA-51D3E5525F5C}" presName="connectorText" presStyleLbl="sibTrans1D1" presStyleIdx="2" presStyleCnt="5"/>
      <dgm:spPr/>
      <dgm:t>
        <a:bodyPr/>
        <a:lstStyle/>
        <a:p>
          <a:endParaRPr lang="cs-CZ"/>
        </a:p>
      </dgm:t>
    </dgm:pt>
    <dgm:pt modelId="{74A6E1AA-80FC-F44C-97A0-6583305ED044}" type="pres">
      <dgm:prSet presAssocID="{ADB6BC8B-7A2A-4E68-8F18-557239209BF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7866C2A-FCFE-DD4C-B779-D6816B9C6D6D}" type="pres">
      <dgm:prSet presAssocID="{233E409B-0BBD-4067-B3F1-A49A6DB84DDA}" presName="sibTrans" presStyleLbl="sibTrans1D1" presStyleIdx="3" presStyleCnt="5"/>
      <dgm:spPr/>
      <dgm:t>
        <a:bodyPr/>
        <a:lstStyle/>
        <a:p>
          <a:endParaRPr lang="cs-CZ"/>
        </a:p>
      </dgm:t>
    </dgm:pt>
    <dgm:pt modelId="{B23F4B6B-673E-954A-902B-8AC9B2EE0825}" type="pres">
      <dgm:prSet presAssocID="{233E409B-0BBD-4067-B3F1-A49A6DB84DDA}" presName="connectorText" presStyleLbl="sibTrans1D1" presStyleIdx="3" presStyleCnt="5"/>
      <dgm:spPr/>
      <dgm:t>
        <a:bodyPr/>
        <a:lstStyle/>
        <a:p>
          <a:endParaRPr lang="cs-CZ"/>
        </a:p>
      </dgm:t>
    </dgm:pt>
    <dgm:pt modelId="{8E833A87-4187-5745-BA5A-C8C6BB71D3AB}" type="pres">
      <dgm:prSet presAssocID="{C664B0C7-BED5-4CF2-843F-96403C65A86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8DEC690-C908-4A42-B6EA-56C59052A957}" type="pres">
      <dgm:prSet presAssocID="{9F23EFD3-4D34-43ED-BB13-2E6F586F6CF3}" presName="sibTrans" presStyleLbl="sibTrans1D1" presStyleIdx="4" presStyleCnt="5"/>
      <dgm:spPr/>
      <dgm:t>
        <a:bodyPr/>
        <a:lstStyle/>
        <a:p>
          <a:endParaRPr lang="cs-CZ"/>
        </a:p>
      </dgm:t>
    </dgm:pt>
    <dgm:pt modelId="{8D86B93E-A426-7A42-8BE7-0B200EB9AB32}" type="pres">
      <dgm:prSet presAssocID="{9F23EFD3-4D34-43ED-BB13-2E6F586F6CF3}" presName="connectorText" presStyleLbl="sibTrans1D1" presStyleIdx="4" presStyleCnt="5"/>
      <dgm:spPr/>
      <dgm:t>
        <a:bodyPr/>
        <a:lstStyle/>
        <a:p>
          <a:endParaRPr lang="cs-CZ"/>
        </a:p>
      </dgm:t>
    </dgm:pt>
    <dgm:pt modelId="{66C14FF5-6488-8D4F-9A4E-9B7609655463}" type="pres">
      <dgm:prSet presAssocID="{C7D504CF-CF40-4BC3-B0A6-6C66C8AD94C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2B05319-D41C-5849-A88A-F2F9877FEFBB}" type="presOf" srcId="{47F4EA98-9C08-47F6-B2B9-5F7EE7C32CA6}" destId="{9587BCE9-47E9-C34F-8DD3-8854E0092A60}" srcOrd="0" destOrd="0" presId="urn:microsoft.com/office/officeart/2016/7/layout/RepeatingBendingProcessNew"/>
    <dgm:cxn modelId="{D2D4CDFE-F240-CA41-9558-30A045ABE412}" type="presOf" srcId="{31EE41FC-7CC2-43EF-B5DA-51D3E5525F5C}" destId="{AE87F576-5478-0E46-A8F4-32C3F2BC1138}" srcOrd="1" destOrd="0" presId="urn:microsoft.com/office/officeart/2016/7/layout/RepeatingBendingProcessNew"/>
    <dgm:cxn modelId="{69783B08-FF32-0A4F-8BF3-10E8DB5C0634}" type="presOf" srcId="{31EE41FC-7CC2-43EF-B5DA-51D3E5525F5C}" destId="{3A49B135-ECF8-734F-9D89-02CBB687BF49}" srcOrd="0" destOrd="0" presId="urn:microsoft.com/office/officeart/2016/7/layout/RepeatingBendingProcessNew"/>
    <dgm:cxn modelId="{65465FD2-B463-2943-A9AD-1E79A619FE83}" type="presOf" srcId="{950FE7F0-7284-45BA-835C-0C789030BB57}" destId="{D4E6CD77-1B3D-5748-835C-93FB33C6D48B}" srcOrd="0" destOrd="0" presId="urn:microsoft.com/office/officeart/2016/7/layout/RepeatingBendingProcessNew"/>
    <dgm:cxn modelId="{6A1ADA47-6404-4949-895B-792A0E806A18}" srcId="{47F4EA98-9C08-47F6-B2B9-5F7EE7C32CA6}" destId="{950FE7F0-7284-45BA-835C-0C789030BB57}" srcOrd="0" destOrd="0" parTransId="{DC98501C-2087-4F71-BEE8-2E8B828EDE18}" sibTransId="{52ADD24F-B789-4EEE-97C4-4245DCDB7F2E}"/>
    <dgm:cxn modelId="{95D6F43C-0A6D-1F41-B0A2-BAF2707E7FB3}" type="presOf" srcId="{233E409B-0BBD-4067-B3F1-A49A6DB84DDA}" destId="{97866C2A-FCFE-DD4C-B779-D6816B9C6D6D}" srcOrd="0" destOrd="0" presId="urn:microsoft.com/office/officeart/2016/7/layout/RepeatingBendingProcessNew"/>
    <dgm:cxn modelId="{2313A6A0-55E7-AA4E-A0FD-CBCA84ED2729}" type="presOf" srcId="{233E409B-0BBD-4067-B3F1-A49A6DB84DDA}" destId="{B23F4B6B-673E-954A-902B-8AC9B2EE0825}" srcOrd="1" destOrd="0" presId="urn:microsoft.com/office/officeart/2016/7/layout/RepeatingBendingProcessNew"/>
    <dgm:cxn modelId="{B18EA31A-0ED5-B047-BC3C-428BAB1CAEBB}" type="presOf" srcId="{825B9458-139C-4D7E-BF58-81C4F9A09955}" destId="{D9ED57B8-3B29-BE46-8072-2F502DBC1789}" srcOrd="0" destOrd="0" presId="urn:microsoft.com/office/officeart/2016/7/layout/RepeatingBendingProcessNew"/>
    <dgm:cxn modelId="{31A8E43D-45CB-EF4A-8F9C-E77EFE69878E}" type="presOf" srcId="{9F23EFD3-4D34-43ED-BB13-2E6F586F6CF3}" destId="{8D86B93E-A426-7A42-8BE7-0B200EB9AB32}" srcOrd="1" destOrd="0" presId="urn:microsoft.com/office/officeart/2016/7/layout/RepeatingBendingProcessNew"/>
    <dgm:cxn modelId="{4CF497A7-5F15-4C50-A931-721CBDF9D149}" srcId="{47F4EA98-9C08-47F6-B2B9-5F7EE7C32CA6}" destId="{96267967-8D2A-4787-B6C6-10A9D39F39C5}" srcOrd="1" destOrd="0" parTransId="{4E6887F9-8DFC-4270-8217-25B3CC82B6E5}" sibTransId="{825B9458-139C-4D7E-BF58-81C4F9A09955}"/>
    <dgm:cxn modelId="{D80A370D-0A46-894A-9C1E-773C1D114718}" type="presOf" srcId="{825B9458-139C-4D7E-BF58-81C4F9A09955}" destId="{FEE3803C-9279-5542-A74F-F936E0D57FDF}" srcOrd="1" destOrd="0" presId="urn:microsoft.com/office/officeart/2016/7/layout/RepeatingBendingProcessNew"/>
    <dgm:cxn modelId="{D8597652-4B5B-42FA-878A-48E5A1AEBA25}" srcId="{47F4EA98-9C08-47F6-B2B9-5F7EE7C32CA6}" destId="{ADB6BC8B-7A2A-4E68-8F18-557239209BF0}" srcOrd="3" destOrd="0" parTransId="{AC27786F-1FBE-4BD1-B8D3-89428FEC061F}" sibTransId="{233E409B-0BBD-4067-B3F1-A49A6DB84DDA}"/>
    <dgm:cxn modelId="{6B7750AF-DF7D-2F4E-831D-421F0DEC8EAF}" type="presOf" srcId="{96267967-8D2A-4787-B6C6-10A9D39F39C5}" destId="{B7EA7038-2210-0B4F-9CE7-3577C38C909C}" srcOrd="0" destOrd="0" presId="urn:microsoft.com/office/officeart/2016/7/layout/RepeatingBendingProcessNew"/>
    <dgm:cxn modelId="{54EB550C-419A-3147-B81E-FD1542EB01F0}" type="presOf" srcId="{52ADD24F-B789-4EEE-97C4-4245DCDB7F2E}" destId="{E11CD1EC-39E7-B742-A91F-B2E4FCB99801}" srcOrd="1" destOrd="0" presId="urn:microsoft.com/office/officeart/2016/7/layout/RepeatingBendingProcessNew"/>
    <dgm:cxn modelId="{01243A06-0E8E-8341-A8F7-6618D306B7DD}" type="presOf" srcId="{BA583B0B-694D-469C-BAA9-6E4A178AB4AF}" destId="{1B966E5E-70DA-E943-A907-7716AE10439E}" srcOrd="0" destOrd="0" presId="urn:microsoft.com/office/officeart/2016/7/layout/RepeatingBendingProcessNew"/>
    <dgm:cxn modelId="{CA52A3B2-EE00-4C80-887B-CDAD901567EB}" srcId="{47F4EA98-9C08-47F6-B2B9-5F7EE7C32CA6}" destId="{BA583B0B-694D-469C-BAA9-6E4A178AB4AF}" srcOrd="2" destOrd="0" parTransId="{64ECC552-74AC-428F-9EDE-41DDDE87D581}" sibTransId="{31EE41FC-7CC2-43EF-B5DA-51D3E5525F5C}"/>
    <dgm:cxn modelId="{EEBC5EA3-E767-6141-BE3B-BAA32CABD55F}" type="presOf" srcId="{C7D504CF-CF40-4BC3-B0A6-6C66C8AD94C3}" destId="{66C14FF5-6488-8D4F-9A4E-9B7609655463}" srcOrd="0" destOrd="0" presId="urn:microsoft.com/office/officeart/2016/7/layout/RepeatingBendingProcessNew"/>
    <dgm:cxn modelId="{9DCAB165-86D1-9342-97F3-DBBA09DEFA58}" type="presOf" srcId="{9F23EFD3-4D34-43ED-BB13-2E6F586F6CF3}" destId="{C8DEC690-C908-4A42-B6EA-56C59052A957}" srcOrd="0" destOrd="0" presId="urn:microsoft.com/office/officeart/2016/7/layout/RepeatingBendingProcessNew"/>
    <dgm:cxn modelId="{40A3F602-EDA8-40D5-A801-709B504B0CC3}" srcId="{47F4EA98-9C08-47F6-B2B9-5F7EE7C32CA6}" destId="{C664B0C7-BED5-4CF2-843F-96403C65A86C}" srcOrd="4" destOrd="0" parTransId="{28CC86B9-91AE-4D76-874E-31CC771A4B77}" sibTransId="{9F23EFD3-4D34-43ED-BB13-2E6F586F6CF3}"/>
    <dgm:cxn modelId="{73A47971-5D37-254C-A6FE-5263B432F6B2}" type="presOf" srcId="{ADB6BC8B-7A2A-4E68-8F18-557239209BF0}" destId="{74A6E1AA-80FC-F44C-97A0-6583305ED044}" srcOrd="0" destOrd="0" presId="urn:microsoft.com/office/officeart/2016/7/layout/RepeatingBendingProcessNew"/>
    <dgm:cxn modelId="{237BDA03-BD1B-0B42-A0DB-698A220AF8C1}" type="presOf" srcId="{52ADD24F-B789-4EEE-97C4-4245DCDB7F2E}" destId="{BE3D6388-D42D-0043-86F2-D5BE6C584F73}" srcOrd="0" destOrd="0" presId="urn:microsoft.com/office/officeart/2016/7/layout/RepeatingBendingProcessNew"/>
    <dgm:cxn modelId="{3BA5C8CF-D1BF-4F72-B589-B80CF7C08DBD}" srcId="{47F4EA98-9C08-47F6-B2B9-5F7EE7C32CA6}" destId="{C7D504CF-CF40-4BC3-B0A6-6C66C8AD94C3}" srcOrd="5" destOrd="0" parTransId="{E23275A6-9AE9-4CF8-9205-7FA8023B8EE9}" sibTransId="{12BFC58B-2C84-4CCD-AA36-C436E89A9901}"/>
    <dgm:cxn modelId="{0601EE00-85B4-FC45-BBD3-C27FAC94580C}" type="presOf" srcId="{C664B0C7-BED5-4CF2-843F-96403C65A86C}" destId="{8E833A87-4187-5745-BA5A-C8C6BB71D3AB}" srcOrd="0" destOrd="0" presId="urn:microsoft.com/office/officeart/2016/7/layout/RepeatingBendingProcessNew"/>
    <dgm:cxn modelId="{7BFC5CE7-393F-7644-81E9-9BD088ED1F9A}" type="presParOf" srcId="{9587BCE9-47E9-C34F-8DD3-8854E0092A60}" destId="{D4E6CD77-1B3D-5748-835C-93FB33C6D48B}" srcOrd="0" destOrd="0" presId="urn:microsoft.com/office/officeart/2016/7/layout/RepeatingBendingProcessNew"/>
    <dgm:cxn modelId="{DD58063F-233C-8942-82E7-FD298811B5C3}" type="presParOf" srcId="{9587BCE9-47E9-C34F-8DD3-8854E0092A60}" destId="{BE3D6388-D42D-0043-86F2-D5BE6C584F73}" srcOrd="1" destOrd="0" presId="urn:microsoft.com/office/officeart/2016/7/layout/RepeatingBendingProcessNew"/>
    <dgm:cxn modelId="{5E725351-C3EF-F84F-B33D-202BEB559C6F}" type="presParOf" srcId="{BE3D6388-D42D-0043-86F2-D5BE6C584F73}" destId="{E11CD1EC-39E7-B742-A91F-B2E4FCB99801}" srcOrd="0" destOrd="0" presId="urn:microsoft.com/office/officeart/2016/7/layout/RepeatingBendingProcessNew"/>
    <dgm:cxn modelId="{DA4C49E0-6987-3949-AB29-95684B298851}" type="presParOf" srcId="{9587BCE9-47E9-C34F-8DD3-8854E0092A60}" destId="{B7EA7038-2210-0B4F-9CE7-3577C38C909C}" srcOrd="2" destOrd="0" presId="urn:microsoft.com/office/officeart/2016/7/layout/RepeatingBendingProcessNew"/>
    <dgm:cxn modelId="{6D6CEAE7-422E-E440-A28E-0D880C21C570}" type="presParOf" srcId="{9587BCE9-47E9-C34F-8DD3-8854E0092A60}" destId="{D9ED57B8-3B29-BE46-8072-2F502DBC1789}" srcOrd="3" destOrd="0" presId="urn:microsoft.com/office/officeart/2016/7/layout/RepeatingBendingProcessNew"/>
    <dgm:cxn modelId="{BCF08B96-32D3-F545-B1A3-D1B453671C0C}" type="presParOf" srcId="{D9ED57B8-3B29-BE46-8072-2F502DBC1789}" destId="{FEE3803C-9279-5542-A74F-F936E0D57FDF}" srcOrd="0" destOrd="0" presId="urn:microsoft.com/office/officeart/2016/7/layout/RepeatingBendingProcessNew"/>
    <dgm:cxn modelId="{A3A19F86-36E4-3640-9207-E677A7AB78FF}" type="presParOf" srcId="{9587BCE9-47E9-C34F-8DD3-8854E0092A60}" destId="{1B966E5E-70DA-E943-A907-7716AE10439E}" srcOrd="4" destOrd="0" presId="urn:microsoft.com/office/officeart/2016/7/layout/RepeatingBendingProcessNew"/>
    <dgm:cxn modelId="{EC37A3A2-B642-0A47-81A3-75FD9DF330CF}" type="presParOf" srcId="{9587BCE9-47E9-C34F-8DD3-8854E0092A60}" destId="{3A49B135-ECF8-734F-9D89-02CBB687BF49}" srcOrd="5" destOrd="0" presId="urn:microsoft.com/office/officeart/2016/7/layout/RepeatingBendingProcessNew"/>
    <dgm:cxn modelId="{BFD99725-A7AC-CC4A-9B7F-16D40973C0E0}" type="presParOf" srcId="{3A49B135-ECF8-734F-9D89-02CBB687BF49}" destId="{AE87F576-5478-0E46-A8F4-32C3F2BC1138}" srcOrd="0" destOrd="0" presId="urn:microsoft.com/office/officeart/2016/7/layout/RepeatingBendingProcessNew"/>
    <dgm:cxn modelId="{014CFE71-949D-344B-894D-47607CE9246A}" type="presParOf" srcId="{9587BCE9-47E9-C34F-8DD3-8854E0092A60}" destId="{74A6E1AA-80FC-F44C-97A0-6583305ED044}" srcOrd="6" destOrd="0" presId="urn:microsoft.com/office/officeart/2016/7/layout/RepeatingBendingProcessNew"/>
    <dgm:cxn modelId="{D7639592-6509-744B-ABFA-320EA410E0B5}" type="presParOf" srcId="{9587BCE9-47E9-C34F-8DD3-8854E0092A60}" destId="{97866C2A-FCFE-DD4C-B779-D6816B9C6D6D}" srcOrd="7" destOrd="0" presId="urn:microsoft.com/office/officeart/2016/7/layout/RepeatingBendingProcessNew"/>
    <dgm:cxn modelId="{B07CAD89-B7A6-3A4C-943A-1167477F7085}" type="presParOf" srcId="{97866C2A-FCFE-DD4C-B779-D6816B9C6D6D}" destId="{B23F4B6B-673E-954A-902B-8AC9B2EE0825}" srcOrd="0" destOrd="0" presId="urn:microsoft.com/office/officeart/2016/7/layout/RepeatingBendingProcessNew"/>
    <dgm:cxn modelId="{19DB9F47-0EDC-BD45-886F-D680A6BB6FB7}" type="presParOf" srcId="{9587BCE9-47E9-C34F-8DD3-8854E0092A60}" destId="{8E833A87-4187-5745-BA5A-C8C6BB71D3AB}" srcOrd="8" destOrd="0" presId="urn:microsoft.com/office/officeart/2016/7/layout/RepeatingBendingProcessNew"/>
    <dgm:cxn modelId="{489A6EB3-20A4-E640-A2C1-8AF25238D163}" type="presParOf" srcId="{9587BCE9-47E9-C34F-8DD3-8854E0092A60}" destId="{C8DEC690-C908-4A42-B6EA-56C59052A957}" srcOrd="9" destOrd="0" presId="urn:microsoft.com/office/officeart/2016/7/layout/RepeatingBendingProcessNew"/>
    <dgm:cxn modelId="{9D6A338F-57B0-594D-BBA4-67E62B64E51D}" type="presParOf" srcId="{C8DEC690-C908-4A42-B6EA-56C59052A957}" destId="{8D86B93E-A426-7A42-8BE7-0B200EB9AB32}" srcOrd="0" destOrd="0" presId="urn:microsoft.com/office/officeart/2016/7/layout/RepeatingBendingProcessNew"/>
    <dgm:cxn modelId="{400D2763-24E9-E542-980C-22A53E8FF8A8}" type="presParOf" srcId="{9587BCE9-47E9-C34F-8DD3-8854E0092A60}" destId="{66C14FF5-6488-8D4F-9A4E-9B7609655463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D0AE04-ED01-43E9-AE14-9512EBA3CF3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E54BDB8-C4B9-4376-9E31-357E578E1A4D}">
      <dgm:prSet/>
      <dgm:spPr/>
      <dgm:t>
        <a:bodyPr/>
        <a:lstStyle/>
        <a:p>
          <a:r>
            <a:rPr lang="cs-CZ"/>
            <a:t>Pravidelné kontroly na všech centrech</a:t>
          </a:r>
          <a:endParaRPr lang="en-US"/>
        </a:p>
      </dgm:t>
    </dgm:pt>
    <dgm:pt modelId="{75CFEF17-6BA5-467E-9C86-3F0F2D7D94BF}" type="parTrans" cxnId="{74C4FF58-58EB-42E1-B2FA-165D596C6E64}">
      <dgm:prSet/>
      <dgm:spPr/>
      <dgm:t>
        <a:bodyPr/>
        <a:lstStyle/>
        <a:p>
          <a:endParaRPr lang="en-US"/>
        </a:p>
      </dgm:t>
    </dgm:pt>
    <dgm:pt modelId="{E76456C7-E2CD-4731-BBC2-01194DF4B835}" type="sibTrans" cxnId="{74C4FF58-58EB-42E1-B2FA-165D596C6E64}">
      <dgm:prSet/>
      <dgm:spPr/>
      <dgm:t>
        <a:bodyPr/>
        <a:lstStyle/>
        <a:p>
          <a:endParaRPr lang="en-US"/>
        </a:p>
      </dgm:t>
    </dgm:pt>
    <dgm:pt modelId="{8E79F046-D747-4C56-98FF-12337A550E44}">
      <dgm:prSet/>
      <dgm:spPr/>
      <dgm:t>
        <a:bodyPr/>
        <a:lstStyle/>
        <a:p>
          <a:r>
            <a:rPr lang="cs-CZ"/>
            <a:t>Kontrola klíčových dat (datum stanovení dg, datum progrese, datum zahájení a ukončení léčby, hodnocení léčebné odpovědi na léčbu, hodnocení nejlepší léčebné odpovědi v průběhu léčby, hodnocení finální léčebné odpovědi na konci léčebné linie) </a:t>
          </a:r>
          <a:endParaRPr lang="en-US"/>
        </a:p>
      </dgm:t>
    </dgm:pt>
    <dgm:pt modelId="{58698875-A7D4-4CBE-A6AB-54A911772772}" type="parTrans" cxnId="{7380F9E7-E6FB-4C81-B718-1F040203C8DE}">
      <dgm:prSet/>
      <dgm:spPr/>
      <dgm:t>
        <a:bodyPr/>
        <a:lstStyle/>
        <a:p>
          <a:endParaRPr lang="en-US"/>
        </a:p>
      </dgm:t>
    </dgm:pt>
    <dgm:pt modelId="{57671BCA-CE79-4483-8DB7-6B4A0671B7F2}" type="sibTrans" cxnId="{7380F9E7-E6FB-4C81-B718-1F040203C8DE}">
      <dgm:prSet/>
      <dgm:spPr/>
      <dgm:t>
        <a:bodyPr/>
        <a:lstStyle/>
        <a:p>
          <a:endParaRPr lang="en-US"/>
        </a:p>
      </dgm:t>
    </dgm:pt>
    <dgm:pt modelId="{AD1E7B16-46D1-49CA-88A2-06579777C119}">
      <dgm:prSet/>
      <dgm:spPr/>
      <dgm:t>
        <a:bodyPr/>
        <a:lstStyle/>
        <a:p>
          <a:r>
            <a:rPr lang="cs-CZ"/>
            <a:t>Kontrola ostatních dat</a:t>
          </a:r>
          <a:endParaRPr lang="en-US"/>
        </a:p>
      </dgm:t>
    </dgm:pt>
    <dgm:pt modelId="{D25257C2-3727-4CFB-8EA5-2369E284A432}" type="parTrans" cxnId="{477A3402-E922-4E3E-A8DC-8C6686D3762F}">
      <dgm:prSet/>
      <dgm:spPr/>
      <dgm:t>
        <a:bodyPr/>
        <a:lstStyle/>
        <a:p>
          <a:endParaRPr lang="en-US"/>
        </a:p>
      </dgm:t>
    </dgm:pt>
    <dgm:pt modelId="{BAAB5986-872D-450A-B569-B39AE8E202F0}" type="sibTrans" cxnId="{477A3402-E922-4E3E-A8DC-8C6686D3762F}">
      <dgm:prSet/>
      <dgm:spPr/>
      <dgm:t>
        <a:bodyPr/>
        <a:lstStyle/>
        <a:p>
          <a:endParaRPr lang="en-US"/>
        </a:p>
      </dgm:t>
    </dgm:pt>
    <dgm:pt modelId="{4A965788-B46C-49F4-9D5A-5513FFA75862}">
      <dgm:prSet/>
      <dgm:spPr/>
      <dgm:t>
        <a:bodyPr/>
        <a:lstStyle/>
        <a:p>
          <a:r>
            <a:rPr lang="cs-CZ"/>
            <a:t>Chybovost kontrolovaných dat by neměla být vyšší než 3 %!</a:t>
          </a:r>
          <a:endParaRPr lang="en-US"/>
        </a:p>
      </dgm:t>
    </dgm:pt>
    <dgm:pt modelId="{A7040985-DF0B-4B6F-96D5-5E3714B3C1D6}" type="parTrans" cxnId="{E2107E03-DDCF-4427-A109-616136C56968}">
      <dgm:prSet/>
      <dgm:spPr/>
      <dgm:t>
        <a:bodyPr/>
        <a:lstStyle/>
        <a:p>
          <a:endParaRPr lang="en-US"/>
        </a:p>
      </dgm:t>
    </dgm:pt>
    <dgm:pt modelId="{FDBD0A37-A231-4B89-8339-ADB34126C3BF}" type="sibTrans" cxnId="{E2107E03-DDCF-4427-A109-616136C56968}">
      <dgm:prSet/>
      <dgm:spPr/>
      <dgm:t>
        <a:bodyPr/>
        <a:lstStyle/>
        <a:p>
          <a:endParaRPr lang="en-US"/>
        </a:p>
      </dgm:t>
    </dgm:pt>
    <dgm:pt modelId="{2BE14423-75CF-4B87-BE39-FB96870385F9}" type="pres">
      <dgm:prSet presAssocID="{EFD0AE04-ED01-43E9-AE14-9512EBA3CF3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0D0DE24-0AB6-4650-BF24-3BCE46D5EADD}" type="pres">
      <dgm:prSet presAssocID="{5E54BDB8-C4B9-4376-9E31-357E578E1A4D}" presName="compNode" presStyleCnt="0"/>
      <dgm:spPr/>
    </dgm:pt>
    <dgm:pt modelId="{444164BD-D31E-4B23-AE04-1DDB0A9EB3DA}" type="pres">
      <dgm:prSet presAssocID="{5E54BDB8-C4B9-4376-9E31-357E578E1A4D}" presName="bgRect" presStyleLbl="bgShp" presStyleIdx="0" presStyleCnt="4"/>
      <dgm:spPr/>
    </dgm:pt>
    <dgm:pt modelId="{FF25A3DB-CA38-49DD-8EA1-324401AE4BFE}" type="pres">
      <dgm:prSet presAssocID="{5E54BDB8-C4B9-4376-9E31-357E578E1A4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3BDEA8F8-C378-4153-82ED-EA5ADB3C9EB6}" type="pres">
      <dgm:prSet presAssocID="{5E54BDB8-C4B9-4376-9E31-357E578E1A4D}" presName="spaceRect" presStyleCnt="0"/>
      <dgm:spPr/>
    </dgm:pt>
    <dgm:pt modelId="{60287CAC-A26F-41B8-95AD-B64DDED9CF82}" type="pres">
      <dgm:prSet presAssocID="{5E54BDB8-C4B9-4376-9E31-357E578E1A4D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B2F23F06-36B8-4C7C-B563-C1AF6ADC9AA2}" type="pres">
      <dgm:prSet presAssocID="{E76456C7-E2CD-4731-BBC2-01194DF4B835}" presName="sibTrans" presStyleCnt="0"/>
      <dgm:spPr/>
    </dgm:pt>
    <dgm:pt modelId="{5842A895-55C7-44F3-A183-C989D652739D}" type="pres">
      <dgm:prSet presAssocID="{8E79F046-D747-4C56-98FF-12337A550E44}" presName="compNode" presStyleCnt="0"/>
      <dgm:spPr/>
    </dgm:pt>
    <dgm:pt modelId="{25A1352D-BB67-40D1-B726-B4FABF209F34}" type="pres">
      <dgm:prSet presAssocID="{8E79F046-D747-4C56-98FF-12337A550E44}" presName="bgRect" presStyleLbl="bgShp" presStyleIdx="1" presStyleCnt="4"/>
      <dgm:spPr/>
    </dgm:pt>
    <dgm:pt modelId="{A7256DB5-93F8-471E-AED7-623F54014418}" type="pres">
      <dgm:prSet presAssocID="{8E79F046-D747-4C56-98FF-12337A550E4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0E41650B-D79E-477F-A9B1-9793EE03D591}" type="pres">
      <dgm:prSet presAssocID="{8E79F046-D747-4C56-98FF-12337A550E44}" presName="spaceRect" presStyleCnt="0"/>
      <dgm:spPr/>
    </dgm:pt>
    <dgm:pt modelId="{842548F1-0704-4019-B04A-C187C3AA14DF}" type="pres">
      <dgm:prSet presAssocID="{8E79F046-D747-4C56-98FF-12337A550E44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6329DBC4-07FB-4C39-8FF1-D1477C280E60}" type="pres">
      <dgm:prSet presAssocID="{57671BCA-CE79-4483-8DB7-6B4A0671B7F2}" presName="sibTrans" presStyleCnt="0"/>
      <dgm:spPr/>
    </dgm:pt>
    <dgm:pt modelId="{EA4863F6-6E85-4AC0-80FA-B6AE37FECCC3}" type="pres">
      <dgm:prSet presAssocID="{AD1E7B16-46D1-49CA-88A2-06579777C119}" presName="compNode" presStyleCnt="0"/>
      <dgm:spPr/>
    </dgm:pt>
    <dgm:pt modelId="{C717AE33-2889-4D71-BCF5-BA962897FB92}" type="pres">
      <dgm:prSet presAssocID="{AD1E7B16-46D1-49CA-88A2-06579777C119}" presName="bgRect" presStyleLbl="bgShp" presStyleIdx="2" presStyleCnt="4"/>
      <dgm:spPr/>
    </dgm:pt>
    <dgm:pt modelId="{0900E0BC-C2FA-4A81-B63A-A8BEF4AC90C8}" type="pres">
      <dgm:prSet presAssocID="{AD1E7B16-46D1-49CA-88A2-06579777C11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ntrolní seznam"/>
        </a:ext>
      </dgm:extLst>
    </dgm:pt>
    <dgm:pt modelId="{ED27DFB0-2864-4E61-8B76-F553AA391782}" type="pres">
      <dgm:prSet presAssocID="{AD1E7B16-46D1-49CA-88A2-06579777C119}" presName="spaceRect" presStyleCnt="0"/>
      <dgm:spPr/>
    </dgm:pt>
    <dgm:pt modelId="{8AA8D927-18F8-4452-8D42-F9448AA58E46}" type="pres">
      <dgm:prSet presAssocID="{AD1E7B16-46D1-49CA-88A2-06579777C119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BBFE0689-2208-4C06-A90E-0CA368E5A54D}" type="pres">
      <dgm:prSet presAssocID="{BAAB5986-872D-450A-B569-B39AE8E202F0}" presName="sibTrans" presStyleCnt="0"/>
      <dgm:spPr/>
    </dgm:pt>
    <dgm:pt modelId="{78162ABD-8E74-4E8E-988A-88FD0DEB1555}" type="pres">
      <dgm:prSet presAssocID="{4A965788-B46C-49F4-9D5A-5513FFA75862}" presName="compNode" presStyleCnt="0"/>
      <dgm:spPr/>
    </dgm:pt>
    <dgm:pt modelId="{8041DCA6-B452-42C2-8CB4-C63C18612F38}" type="pres">
      <dgm:prSet presAssocID="{4A965788-B46C-49F4-9D5A-5513FFA75862}" presName="bgRect" presStyleLbl="bgShp" presStyleIdx="3" presStyleCnt="4"/>
      <dgm:spPr/>
    </dgm:pt>
    <dgm:pt modelId="{DEF448D0-BA21-4FCE-8CB9-51B64F17C2D5}" type="pres">
      <dgm:prSet presAssocID="{4A965788-B46C-49F4-9D5A-5513FFA7586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ka"/>
        </a:ext>
      </dgm:extLst>
    </dgm:pt>
    <dgm:pt modelId="{C589FC67-FA1F-4A8A-9D4F-2DAB728D213D}" type="pres">
      <dgm:prSet presAssocID="{4A965788-B46C-49F4-9D5A-5513FFA75862}" presName="spaceRect" presStyleCnt="0"/>
      <dgm:spPr/>
    </dgm:pt>
    <dgm:pt modelId="{F3DF4189-5169-4F57-A115-063F18E375B1}" type="pres">
      <dgm:prSet presAssocID="{4A965788-B46C-49F4-9D5A-5513FFA75862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</dgm:ptLst>
  <dgm:cxnLst>
    <dgm:cxn modelId="{C9B54750-1EED-44F8-99AD-C792F456FC1A}" type="presOf" srcId="{8E79F046-D747-4C56-98FF-12337A550E44}" destId="{842548F1-0704-4019-B04A-C187C3AA14DF}" srcOrd="0" destOrd="0" presId="urn:microsoft.com/office/officeart/2018/2/layout/IconVerticalSolidList"/>
    <dgm:cxn modelId="{7B69A829-1A8F-4133-A4A6-CB8F211A1E84}" type="presOf" srcId="{AD1E7B16-46D1-49CA-88A2-06579777C119}" destId="{8AA8D927-18F8-4452-8D42-F9448AA58E46}" srcOrd="0" destOrd="0" presId="urn:microsoft.com/office/officeart/2018/2/layout/IconVerticalSolidList"/>
    <dgm:cxn modelId="{7380F9E7-E6FB-4C81-B718-1F040203C8DE}" srcId="{EFD0AE04-ED01-43E9-AE14-9512EBA3CF3A}" destId="{8E79F046-D747-4C56-98FF-12337A550E44}" srcOrd="1" destOrd="0" parTransId="{58698875-A7D4-4CBE-A6AB-54A911772772}" sibTransId="{57671BCA-CE79-4483-8DB7-6B4A0671B7F2}"/>
    <dgm:cxn modelId="{E2107E03-DDCF-4427-A109-616136C56968}" srcId="{EFD0AE04-ED01-43E9-AE14-9512EBA3CF3A}" destId="{4A965788-B46C-49F4-9D5A-5513FFA75862}" srcOrd="3" destOrd="0" parTransId="{A7040985-DF0B-4B6F-96D5-5E3714B3C1D6}" sibTransId="{FDBD0A37-A231-4B89-8339-ADB34126C3BF}"/>
    <dgm:cxn modelId="{7F07D873-E899-43E5-BF93-F7F873B72933}" type="presOf" srcId="{EFD0AE04-ED01-43E9-AE14-9512EBA3CF3A}" destId="{2BE14423-75CF-4B87-BE39-FB96870385F9}" srcOrd="0" destOrd="0" presId="urn:microsoft.com/office/officeart/2018/2/layout/IconVerticalSolidList"/>
    <dgm:cxn modelId="{477A3402-E922-4E3E-A8DC-8C6686D3762F}" srcId="{EFD0AE04-ED01-43E9-AE14-9512EBA3CF3A}" destId="{AD1E7B16-46D1-49CA-88A2-06579777C119}" srcOrd="2" destOrd="0" parTransId="{D25257C2-3727-4CFB-8EA5-2369E284A432}" sibTransId="{BAAB5986-872D-450A-B569-B39AE8E202F0}"/>
    <dgm:cxn modelId="{EFC1D992-410B-4E7F-A332-73F3C7FA2CCE}" type="presOf" srcId="{5E54BDB8-C4B9-4376-9E31-357E578E1A4D}" destId="{60287CAC-A26F-41B8-95AD-B64DDED9CF82}" srcOrd="0" destOrd="0" presId="urn:microsoft.com/office/officeart/2018/2/layout/IconVerticalSolidList"/>
    <dgm:cxn modelId="{74C4FF58-58EB-42E1-B2FA-165D596C6E64}" srcId="{EFD0AE04-ED01-43E9-AE14-9512EBA3CF3A}" destId="{5E54BDB8-C4B9-4376-9E31-357E578E1A4D}" srcOrd="0" destOrd="0" parTransId="{75CFEF17-6BA5-467E-9C86-3F0F2D7D94BF}" sibTransId="{E76456C7-E2CD-4731-BBC2-01194DF4B835}"/>
    <dgm:cxn modelId="{ABC8B544-BBEE-4CBF-9A96-8B994FA9AA8E}" type="presOf" srcId="{4A965788-B46C-49F4-9D5A-5513FFA75862}" destId="{F3DF4189-5169-4F57-A115-063F18E375B1}" srcOrd="0" destOrd="0" presId="urn:microsoft.com/office/officeart/2018/2/layout/IconVerticalSolidList"/>
    <dgm:cxn modelId="{1A7A563B-B735-4FE1-B253-4C7E89F2F79A}" type="presParOf" srcId="{2BE14423-75CF-4B87-BE39-FB96870385F9}" destId="{F0D0DE24-0AB6-4650-BF24-3BCE46D5EADD}" srcOrd="0" destOrd="0" presId="urn:microsoft.com/office/officeart/2018/2/layout/IconVerticalSolidList"/>
    <dgm:cxn modelId="{E1F40D18-59AF-4E64-8780-A1FE48A0EF78}" type="presParOf" srcId="{F0D0DE24-0AB6-4650-BF24-3BCE46D5EADD}" destId="{444164BD-D31E-4B23-AE04-1DDB0A9EB3DA}" srcOrd="0" destOrd="0" presId="urn:microsoft.com/office/officeart/2018/2/layout/IconVerticalSolidList"/>
    <dgm:cxn modelId="{6F8CE218-A3B0-4765-9988-69E01A622D98}" type="presParOf" srcId="{F0D0DE24-0AB6-4650-BF24-3BCE46D5EADD}" destId="{FF25A3DB-CA38-49DD-8EA1-324401AE4BFE}" srcOrd="1" destOrd="0" presId="urn:microsoft.com/office/officeart/2018/2/layout/IconVerticalSolidList"/>
    <dgm:cxn modelId="{C57BC982-0AB8-419C-A313-BAC3C9F7651A}" type="presParOf" srcId="{F0D0DE24-0AB6-4650-BF24-3BCE46D5EADD}" destId="{3BDEA8F8-C378-4153-82ED-EA5ADB3C9EB6}" srcOrd="2" destOrd="0" presId="urn:microsoft.com/office/officeart/2018/2/layout/IconVerticalSolidList"/>
    <dgm:cxn modelId="{5052C408-0FAE-40AF-BD56-BFA6F9F9C2A0}" type="presParOf" srcId="{F0D0DE24-0AB6-4650-BF24-3BCE46D5EADD}" destId="{60287CAC-A26F-41B8-95AD-B64DDED9CF82}" srcOrd="3" destOrd="0" presId="urn:microsoft.com/office/officeart/2018/2/layout/IconVerticalSolidList"/>
    <dgm:cxn modelId="{C1F509FB-DE90-4F1B-8C24-C78DEF325F00}" type="presParOf" srcId="{2BE14423-75CF-4B87-BE39-FB96870385F9}" destId="{B2F23F06-36B8-4C7C-B563-C1AF6ADC9AA2}" srcOrd="1" destOrd="0" presId="urn:microsoft.com/office/officeart/2018/2/layout/IconVerticalSolidList"/>
    <dgm:cxn modelId="{BD026333-0590-4A47-AC58-1849DD99FB69}" type="presParOf" srcId="{2BE14423-75CF-4B87-BE39-FB96870385F9}" destId="{5842A895-55C7-44F3-A183-C989D652739D}" srcOrd="2" destOrd="0" presId="urn:microsoft.com/office/officeart/2018/2/layout/IconVerticalSolidList"/>
    <dgm:cxn modelId="{BE1C92EB-C095-4E13-9238-3C3FEF55B8B7}" type="presParOf" srcId="{5842A895-55C7-44F3-A183-C989D652739D}" destId="{25A1352D-BB67-40D1-B726-B4FABF209F34}" srcOrd="0" destOrd="0" presId="urn:microsoft.com/office/officeart/2018/2/layout/IconVerticalSolidList"/>
    <dgm:cxn modelId="{F721FFFB-E36D-4C0D-9E90-41C3E1571DB9}" type="presParOf" srcId="{5842A895-55C7-44F3-A183-C989D652739D}" destId="{A7256DB5-93F8-471E-AED7-623F54014418}" srcOrd="1" destOrd="0" presId="urn:microsoft.com/office/officeart/2018/2/layout/IconVerticalSolidList"/>
    <dgm:cxn modelId="{2CC8E549-15E4-49F8-99AA-B9731E2AB4F6}" type="presParOf" srcId="{5842A895-55C7-44F3-A183-C989D652739D}" destId="{0E41650B-D79E-477F-A9B1-9793EE03D591}" srcOrd="2" destOrd="0" presId="urn:microsoft.com/office/officeart/2018/2/layout/IconVerticalSolidList"/>
    <dgm:cxn modelId="{F1F106AA-F31F-48AC-9B58-F5DD385CF056}" type="presParOf" srcId="{5842A895-55C7-44F3-A183-C989D652739D}" destId="{842548F1-0704-4019-B04A-C187C3AA14DF}" srcOrd="3" destOrd="0" presId="urn:microsoft.com/office/officeart/2018/2/layout/IconVerticalSolidList"/>
    <dgm:cxn modelId="{10066ADC-F3FF-4CAB-8B4B-66FBAD90B502}" type="presParOf" srcId="{2BE14423-75CF-4B87-BE39-FB96870385F9}" destId="{6329DBC4-07FB-4C39-8FF1-D1477C280E60}" srcOrd="3" destOrd="0" presId="urn:microsoft.com/office/officeart/2018/2/layout/IconVerticalSolidList"/>
    <dgm:cxn modelId="{9AF03CDC-DEE0-4E75-933D-91C987567100}" type="presParOf" srcId="{2BE14423-75CF-4B87-BE39-FB96870385F9}" destId="{EA4863F6-6E85-4AC0-80FA-B6AE37FECCC3}" srcOrd="4" destOrd="0" presId="urn:microsoft.com/office/officeart/2018/2/layout/IconVerticalSolidList"/>
    <dgm:cxn modelId="{10F1FF06-09CD-47AF-87F1-F59225DF5B5F}" type="presParOf" srcId="{EA4863F6-6E85-4AC0-80FA-B6AE37FECCC3}" destId="{C717AE33-2889-4D71-BCF5-BA962897FB92}" srcOrd="0" destOrd="0" presId="urn:microsoft.com/office/officeart/2018/2/layout/IconVerticalSolidList"/>
    <dgm:cxn modelId="{36D2FAF8-0E8D-438E-A4F0-F9AF28E77074}" type="presParOf" srcId="{EA4863F6-6E85-4AC0-80FA-B6AE37FECCC3}" destId="{0900E0BC-C2FA-4A81-B63A-A8BEF4AC90C8}" srcOrd="1" destOrd="0" presId="urn:microsoft.com/office/officeart/2018/2/layout/IconVerticalSolidList"/>
    <dgm:cxn modelId="{12CE2340-7E6C-4C8A-A757-38AAC9D163E1}" type="presParOf" srcId="{EA4863F6-6E85-4AC0-80FA-B6AE37FECCC3}" destId="{ED27DFB0-2864-4E61-8B76-F553AA391782}" srcOrd="2" destOrd="0" presId="urn:microsoft.com/office/officeart/2018/2/layout/IconVerticalSolidList"/>
    <dgm:cxn modelId="{150EA48E-36E3-4F05-8C81-CC14F1D2CF0B}" type="presParOf" srcId="{EA4863F6-6E85-4AC0-80FA-B6AE37FECCC3}" destId="{8AA8D927-18F8-4452-8D42-F9448AA58E46}" srcOrd="3" destOrd="0" presId="urn:microsoft.com/office/officeart/2018/2/layout/IconVerticalSolidList"/>
    <dgm:cxn modelId="{C02367FC-5B78-4931-916D-0877FED913D7}" type="presParOf" srcId="{2BE14423-75CF-4B87-BE39-FB96870385F9}" destId="{BBFE0689-2208-4C06-A90E-0CA368E5A54D}" srcOrd="5" destOrd="0" presId="urn:microsoft.com/office/officeart/2018/2/layout/IconVerticalSolidList"/>
    <dgm:cxn modelId="{6B0F5C1C-F4ED-42A8-85B7-1B516C4DF10E}" type="presParOf" srcId="{2BE14423-75CF-4B87-BE39-FB96870385F9}" destId="{78162ABD-8E74-4E8E-988A-88FD0DEB1555}" srcOrd="6" destOrd="0" presId="urn:microsoft.com/office/officeart/2018/2/layout/IconVerticalSolidList"/>
    <dgm:cxn modelId="{109187C2-E6C6-4F10-AA4B-BB65B00F097C}" type="presParOf" srcId="{78162ABD-8E74-4E8E-988A-88FD0DEB1555}" destId="{8041DCA6-B452-42C2-8CB4-C63C18612F38}" srcOrd="0" destOrd="0" presId="urn:microsoft.com/office/officeart/2018/2/layout/IconVerticalSolidList"/>
    <dgm:cxn modelId="{E9874675-F5D9-4AEA-ABC6-6E81DB7D34B0}" type="presParOf" srcId="{78162ABD-8E74-4E8E-988A-88FD0DEB1555}" destId="{DEF448D0-BA21-4FCE-8CB9-51B64F17C2D5}" srcOrd="1" destOrd="0" presId="urn:microsoft.com/office/officeart/2018/2/layout/IconVerticalSolidList"/>
    <dgm:cxn modelId="{635F9705-E5F0-4CD6-A76F-4D02C53F88D1}" type="presParOf" srcId="{78162ABD-8E74-4E8E-988A-88FD0DEB1555}" destId="{C589FC67-FA1F-4A8A-9D4F-2DAB728D213D}" srcOrd="2" destOrd="0" presId="urn:microsoft.com/office/officeart/2018/2/layout/IconVerticalSolidList"/>
    <dgm:cxn modelId="{DEC70B1C-0DE7-4D6D-B37B-2ECA312DFF92}" type="presParOf" srcId="{78162ABD-8E74-4E8E-988A-88FD0DEB1555}" destId="{F3DF4189-5169-4F57-A115-063F18E375B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D6388-D42D-0043-86F2-D5BE6C584F73}">
      <dsp:nvSpPr>
        <dsp:cNvPr id="0" name=""/>
        <dsp:cNvSpPr/>
      </dsp:nvSpPr>
      <dsp:spPr>
        <a:xfrm>
          <a:off x="3048288" y="862548"/>
          <a:ext cx="664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4980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63389" y="904790"/>
        <a:ext cx="34779" cy="6955"/>
      </dsp:txXfrm>
    </dsp:sp>
    <dsp:sp modelId="{D4E6CD77-1B3D-5748-835C-93FB33C6D48B}">
      <dsp:nvSpPr>
        <dsp:cNvPr id="0" name=""/>
        <dsp:cNvSpPr/>
      </dsp:nvSpPr>
      <dsp:spPr>
        <a:xfrm>
          <a:off x="25826" y="990"/>
          <a:ext cx="3024261" cy="18145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191" tIns="155553" rIns="148191" bIns="155553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/>
            <a:t>Nejednotné záznamy ve zdravotnické dokumentaci (rozdílnost napříč centry)</a:t>
          </a:r>
          <a:endParaRPr lang="en-US" sz="2100" kern="1200"/>
        </a:p>
      </dsp:txBody>
      <dsp:txXfrm>
        <a:off x="25826" y="990"/>
        <a:ext cx="3024261" cy="1814557"/>
      </dsp:txXfrm>
    </dsp:sp>
    <dsp:sp modelId="{D9ED57B8-3B29-BE46-8072-2F502DBC1789}">
      <dsp:nvSpPr>
        <dsp:cNvPr id="0" name=""/>
        <dsp:cNvSpPr/>
      </dsp:nvSpPr>
      <dsp:spPr>
        <a:xfrm>
          <a:off x="6768130" y="862548"/>
          <a:ext cx="664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4980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083231" y="904790"/>
        <a:ext cx="34779" cy="6955"/>
      </dsp:txXfrm>
    </dsp:sp>
    <dsp:sp modelId="{B7EA7038-2210-0B4F-9CE7-3577C38C909C}">
      <dsp:nvSpPr>
        <dsp:cNvPr id="0" name=""/>
        <dsp:cNvSpPr/>
      </dsp:nvSpPr>
      <dsp:spPr>
        <a:xfrm>
          <a:off x="3745669" y="990"/>
          <a:ext cx="3024261" cy="18145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191" tIns="155553" rIns="148191" bIns="155553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/>
            <a:t>Retrospektivní zadávání již zemřelých pacientů (zpětné dohledávání dat </a:t>
          </a:r>
          <a:br>
            <a:rPr lang="cs-CZ" sz="2100" kern="1200"/>
          </a:br>
          <a:r>
            <a:rPr lang="cs-CZ" sz="2100" kern="1200"/>
            <a:t>v archivech apod.) – vyšší časová náročnost</a:t>
          </a:r>
          <a:endParaRPr lang="en-US" sz="2100" kern="1200"/>
        </a:p>
      </dsp:txBody>
      <dsp:txXfrm>
        <a:off x="3745669" y="990"/>
        <a:ext cx="3024261" cy="1814557"/>
      </dsp:txXfrm>
    </dsp:sp>
    <dsp:sp modelId="{3A49B135-ECF8-734F-9D89-02CBB687BF49}">
      <dsp:nvSpPr>
        <dsp:cNvPr id="0" name=""/>
        <dsp:cNvSpPr/>
      </dsp:nvSpPr>
      <dsp:spPr>
        <a:xfrm>
          <a:off x="1537957" y="1813747"/>
          <a:ext cx="7439684" cy="664980"/>
        </a:xfrm>
        <a:custGeom>
          <a:avLst/>
          <a:gdLst/>
          <a:ahLst/>
          <a:cxnLst/>
          <a:rect l="0" t="0" r="0" b="0"/>
          <a:pathLst>
            <a:path>
              <a:moveTo>
                <a:pt x="7439684" y="0"/>
              </a:moveTo>
              <a:lnTo>
                <a:pt x="7439684" y="349590"/>
              </a:lnTo>
              <a:lnTo>
                <a:pt x="0" y="349590"/>
              </a:lnTo>
              <a:lnTo>
                <a:pt x="0" y="66498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70996" y="2142759"/>
        <a:ext cx="373606" cy="6955"/>
      </dsp:txXfrm>
    </dsp:sp>
    <dsp:sp modelId="{1B966E5E-70DA-E943-A907-7716AE10439E}">
      <dsp:nvSpPr>
        <dsp:cNvPr id="0" name=""/>
        <dsp:cNvSpPr/>
      </dsp:nvSpPr>
      <dsp:spPr>
        <a:xfrm>
          <a:off x="7465511" y="990"/>
          <a:ext cx="3024261" cy="18145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191" tIns="155553" rIns="148191" bIns="155553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/>
            <a:t>Smrt pacienta před podepsáním IS – úplná anonymizace dat</a:t>
          </a:r>
          <a:endParaRPr lang="en-US" sz="2100" kern="1200"/>
        </a:p>
      </dsp:txBody>
      <dsp:txXfrm>
        <a:off x="7465511" y="990"/>
        <a:ext cx="3024261" cy="1814557"/>
      </dsp:txXfrm>
    </dsp:sp>
    <dsp:sp modelId="{97866C2A-FCFE-DD4C-B779-D6816B9C6D6D}">
      <dsp:nvSpPr>
        <dsp:cNvPr id="0" name=""/>
        <dsp:cNvSpPr/>
      </dsp:nvSpPr>
      <dsp:spPr>
        <a:xfrm>
          <a:off x="3048288" y="3372686"/>
          <a:ext cx="664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4980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63389" y="3414928"/>
        <a:ext cx="34779" cy="6955"/>
      </dsp:txXfrm>
    </dsp:sp>
    <dsp:sp modelId="{74A6E1AA-80FC-F44C-97A0-6583305ED044}">
      <dsp:nvSpPr>
        <dsp:cNvPr id="0" name=""/>
        <dsp:cNvSpPr/>
      </dsp:nvSpPr>
      <dsp:spPr>
        <a:xfrm>
          <a:off x="25826" y="2511127"/>
          <a:ext cx="3024261" cy="18145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191" tIns="155553" rIns="148191" bIns="155553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/>
            <a:t>Nutnost proškolování datamanažerů</a:t>
          </a:r>
          <a:endParaRPr lang="en-US" sz="2100" kern="1200"/>
        </a:p>
      </dsp:txBody>
      <dsp:txXfrm>
        <a:off x="25826" y="2511127"/>
        <a:ext cx="3024261" cy="1814557"/>
      </dsp:txXfrm>
    </dsp:sp>
    <dsp:sp modelId="{C8DEC690-C908-4A42-B6EA-56C59052A957}">
      <dsp:nvSpPr>
        <dsp:cNvPr id="0" name=""/>
        <dsp:cNvSpPr/>
      </dsp:nvSpPr>
      <dsp:spPr>
        <a:xfrm>
          <a:off x="6768130" y="3372686"/>
          <a:ext cx="664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4980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083231" y="3414928"/>
        <a:ext cx="34779" cy="6955"/>
      </dsp:txXfrm>
    </dsp:sp>
    <dsp:sp modelId="{8E833A87-4187-5745-BA5A-C8C6BB71D3AB}">
      <dsp:nvSpPr>
        <dsp:cNvPr id="0" name=""/>
        <dsp:cNvSpPr/>
      </dsp:nvSpPr>
      <dsp:spPr>
        <a:xfrm>
          <a:off x="3745669" y="2511127"/>
          <a:ext cx="3024261" cy="18145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191" tIns="155553" rIns="148191" bIns="155553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/>
            <a:t>Obtížná interpretace některých výsledků vyšetření v čase</a:t>
          </a:r>
          <a:endParaRPr lang="en-US" sz="2100" kern="1200"/>
        </a:p>
      </dsp:txBody>
      <dsp:txXfrm>
        <a:off x="3745669" y="2511127"/>
        <a:ext cx="3024261" cy="1814557"/>
      </dsp:txXfrm>
    </dsp:sp>
    <dsp:sp modelId="{66C14FF5-6488-8D4F-9A4E-9B7609655463}">
      <dsp:nvSpPr>
        <dsp:cNvPr id="0" name=""/>
        <dsp:cNvSpPr/>
      </dsp:nvSpPr>
      <dsp:spPr>
        <a:xfrm>
          <a:off x="7465511" y="2511127"/>
          <a:ext cx="3024261" cy="18145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191" tIns="155553" rIns="148191" bIns="155553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/>
            <a:t>Hodnocení subjektivních potíží pacientů (např. symptomatická progrese)</a:t>
          </a:r>
          <a:endParaRPr lang="en-US" sz="2100" kern="1200"/>
        </a:p>
      </dsp:txBody>
      <dsp:txXfrm>
        <a:off x="7465511" y="2511127"/>
        <a:ext cx="3024261" cy="18145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164BD-D31E-4B23-AE04-1DDB0A9EB3DA}">
      <dsp:nvSpPr>
        <dsp:cNvPr id="0" name=""/>
        <dsp:cNvSpPr/>
      </dsp:nvSpPr>
      <dsp:spPr>
        <a:xfrm>
          <a:off x="0" y="2215"/>
          <a:ext cx="6651253" cy="11230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25A3DB-CA38-49DD-8EA1-324401AE4BFE}">
      <dsp:nvSpPr>
        <dsp:cNvPr id="0" name=""/>
        <dsp:cNvSpPr/>
      </dsp:nvSpPr>
      <dsp:spPr>
        <a:xfrm>
          <a:off x="339712" y="254894"/>
          <a:ext cx="617659" cy="6176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87CAC-A26F-41B8-95AD-B64DDED9CF82}">
      <dsp:nvSpPr>
        <dsp:cNvPr id="0" name=""/>
        <dsp:cNvSpPr/>
      </dsp:nvSpPr>
      <dsp:spPr>
        <a:xfrm>
          <a:off x="1297085" y="2215"/>
          <a:ext cx="5354167" cy="1123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853" tIns="118853" rIns="118853" bIns="118853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/>
            <a:t>Pravidelné kontroly na všech centrech</a:t>
          </a:r>
          <a:endParaRPr lang="en-US" sz="1500" kern="1200"/>
        </a:p>
      </dsp:txBody>
      <dsp:txXfrm>
        <a:off x="1297085" y="2215"/>
        <a:ext cx="5354167" cy="1123017"/>
      </dsp:txXfrm>
    </dsp:sp>
    <dsp:sp modelId="{25A1352D-BB67-40D1-B726-B4FABF209F34}">
      <dsp:nvSpPr>
        <dsp:cNvPr id="0" name=""/>
        <dsp:cNvSpPr/>
      </dsp:nvSpPr>
      <dsp:spPr>
        <a:xfrm>
          <a:off x="0" y="1405987"/>
          <a:ext cx="6651253" cy="11230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56DB5-93F8-471E-AED7-623F54014418}">
      <dsp:nvSpPr>
        <dsp:cNvPr id="0" name=""/>
        <dsp:cNvSpPr/>
      </dsp:nvSpPr>
      <dsp:spPr>
        <a:xfrm>
          <a:off x="339712" y="1658666"/>
          <a:ext cx="617659" cy="6176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548F1-0704-4019-B04A-C187C3AA14DF}">
      <dsp:nvSpPr>
        <dsp:cNvPr id="0" name=""/>
        <dsp:cNvSpPr/>
      </dsp:nvSpPr>
      <dsp:spPr>
        <a:xfrm>
          <a:off x="1297085" y="1405987"/>
          <a:ext cx="5354167" cy="1123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853" tIns="118853" rIns="118853" bIns="118853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/>
            <a:t>Kontrola klíčových dat (datum stanovení dg, datum progrese, datum zahájení a ukončení léčby, hodnocení léčebné odpovědi na léčbu, hodnocení nejlepší léčebné odpovědi v průběhu léčby, hodnocení finální léčebné odpovědi na konci léčebné linie) </a:t>
          </a:r>
          <a:endParaRPr lang="en-US" sz="1500" kern="1200"/>
        </a:p>
      </dsp:txBody>
      <dsp:txXfrm>
        <a:off x="1297085" y="1405987"/>
        <a:ext cx="5354167" cy="1123017"/>
      </dsp:txXfrm>
    </dsp:sp>
    <dsp:sp modelId="{C717AE33-2889-4D71-BCF5-BA962897FB92}">
      <dsp:nvSpPr>
        <dsp:cNvPr id="0" name=""/>
        <dsp:cNvSpPr/>
      </dsp:nvSpPr>
      <dsp:spPr>
        <a:xfrm>
          <a:off x="0" y="2809759"/>
          <a:ext cx="6651253" cy="11230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0E0BC-C2FA-4A81-B63A-A8BEF4AC90C8}">
      <dsp:nvSpPr>
        <dsp:cNvPr id="0" name=""/>
        <dsp:cNvSpPr/>
      </dsp:nvSpPr>
      <dsp:spPr>
        <a:xfrm>
          <a:off x="339712" y="3062438"/>
          <a:ext cx="617659" cy="6176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A8D927-18F8-4452-8D42-F9448AA58E46}">
      <dsp:nvSpPr>
        <dsp:cNvPr id="0" name=""/>
        <dsp:cNvSpPr/>
      </dsp:nvSpPr>
      <dsp:spPr>
        <a:xfrm>
          <a:off x="1297085" y="2809759"/>
          <a:ext cx="5354167" cy="1123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853" tIns="118853" rIns="118853" bIns="118853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/>
            <a:t>Kontrola ostatních dat</a:t>
          </a:r>
          <a:endParaRPr lang="en-US" sz="1500" kern="1200"/>
        </a:p>
      </dsp:txBody>
      <dsp:txXfrm>
        <a:off x="1297085" y="2809759"/>
        <a:ext cx="5354167" cy="1123017"/>
      </dsp:txXfrm>
    </dsp:sp>
    <dsp:sp modelId="{8041DCA6-B452-42C2-8CB4-C63C18612F38}">
      <dsp:nvSpPr>
        <dsp:cNvPr id="0" name=""/>
        <dsp:cNvSpPr/>
      </dsp:nvSpPr>
      <dsp:spPr>
        <a:xfrm>
          <a:off x="0" y="4213530"/>
          <a:ext cx="6651253" cy="11230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F448D0-BA21-4FCE-8CB9-51B64F17C2D5}">
      <dsp:nvSpPr>
        <dsp:cNvPr id="0" name=""/>
        <dsp:cNvSpPr/>
      </dsp:nvSpPr>
      <dsp:spPr>
        <a:xfrm>
          <a:off x="339712" y="4466209"/>
          <a:ext cx="617659" cy="6176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F4189-5169-4F57-A115-063F18E375B1}">
      <dsp:nvSpPr>
        <dsp:cNvPr id="0" name=""/>
        <dsp:cNvSpPr/>
      </dsp:nvSpPr>
      <dsp:spPr>
        <a:xfrm>
          <a:off x="1297085" y="4213530"/>
          <a:ext cx="5354167" cy="1123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853" tIns="118853" rIns="118853" bIns="118853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/>
            <a:t>Chybovost kontrolovaných dat by neměla být vyšší než 3 %!</a:t>
          </a:r>
          <a:endParaRPr lang="en-US" sz="1500" kern="1200"/>
        </a:p>
      </dsp:txBody>
      <dsp:txXfrm>
        <a:off x="1297085" y="4213530"/>
        <a:ext cx="5354167" cy="1123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645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3485B-1B65-42FB-89B7-DE576F8A1B2F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68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6200" y="8686273"/>
            <a:ext cx="2971800" cy="45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DAE1A-AF70-4CF9-818C-B53B6AFA0482}" type="slidenum">
              <a:rPr kumimoji="0" lang="ru-RU" alt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890"/>
            <a:ext cx="5486400" cy="41135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239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806C9A-528A-49A0-AC3F-84679DEE0C9A}" type="slidenum">
              <a:rPr kumimoji="0" lang="ru-RU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05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806C9A-528A-49A0-AC3F-84679DEE0C9A}" type="slidenum">
              <a:rPr kumimoji="0" lang="ru-RU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046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9782-5822-49D8-AD9F-9DF71BB33480}" type="datetimeFigureOut">
              <a:rPr lang="cs-CZ" smtClean="0"/>
              <a:t>30.05.2023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C37C-9D0D-4C99-A4E7-4D14C4467F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658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9782-5822-49D8-AD9F-9DF71BB33480}" type="datetimeFigureOut">
              <a:rPr lang="cs-CZ" smtClean="0"/>
              <a:t>30.05.2023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C37C-9D0D-4C99-A4E7-4D14C4467F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151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9782-5822-49D8-AD9F-9DF71BB33480}" type="datetimeFigureOut">
              <a:rPr lang="cs-CZ" smtClean="0"/>
              <a:t>30.05.2023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C37C-9D0D-4C99-A4E7-4D14C4467F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507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30517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10193"/>
            <a:ext cx="9144000" cy="86588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  <p:pic>
        <p:nvPicPr>
          <p:cNvPr id="7" name="Obrázek 6" descr="Homepage - RMG Registry - Mozilla Firefox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0528" y="1"/>
            <a:ext cx="9471472" cy="784735"/>
          </a:xfrm>
          <a:prstGeom prst="rect">
            <a:avLst/>
          </a:prstGeom>
        </p:spPr>
      </p:pic>
      <p:sp>
        <p:nvSpPr>
          <p:cNvPr id="9" name="Vývojový diagram: postup 8"/>
          <p:cNvSpPr/>
          <p:nvPr userDrawn="1"/>
        </p:nvSpPr>
        <p:spPr>
          <a:xfrm>
            <a:off x="-1" y="5679695"/>
            <a:ext cx="12192001" cy="449767"/>
          </a:xfrm>
          <a:prstGeom prst="flowChartProcess">
            <a:avLst/>
          </a:prstGeom>
          <a:solidFill>
            <a:srgbClr val="FFE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pic>
        <p:nvPicPr>
          <p:cNvPr id="11" name="Picture 2" descr="IBA MU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8000" y="6293009"/>
            <a:ext cx="1536000" cy="42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rmgnew.registry.cz/res/image/logo/logo-cmg-400px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111" y="146993"/>
            <a:ext cx="2016000" cy="55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752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93544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2948"/>
            <a:ext cx="10515600" cy="43266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pic>
        <p:nvPicPr>
          <p:cNvPr id="7" name="Obrázek 6" descr="Homepage - RMG Registry - Mozilla Firefox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612" y="6317797"/>
            <a:ext cx="5790776" cy="532771"/>
          </a:xfrm>
          <a:prstGeom prst="rect">
            <a:avLst/>
          </a:prstGeom>
        </p:spPr>
      </p:pic>
      <p:pic>
        <p:nvPicPr>
          <p:cNvPr id="1026" name="Picture 2" descr="IBA MU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6995" y="6384988"/>
            <a:ext cx="1536000" cy="42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Přímá spojnice 8"/>
          <p:cNvCxnSpPr/>
          <p:nvPr userDrawn="1"/>
        </p:nvCxnSpPr>
        <p:spPr>
          <a:xfrm>
            <a:off x="0" y="6310645"/>
            <a:ext cx="12192000" cy="1486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rmgnew.registry.cz/res/image/logo/logo-cmg-400px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375" y="6375546"/>
            <a:ext cx="1584000" cy="43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214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Homepage - RMG Registry - Mozilla Firefox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612" y="6317797"/>
            <a:ext cx="5790776" cy="532771"/>
          </a:xfrm>
          <a:prstGeom prst="rect">
            <a:avLst/>
          </a:prstGeom>
        </p:spPr>
      </p:pic>
      <p:pic>
        <p:nvPicPr>
          <p:cNvPr id="10" name="Picture 2" descr="IBA MU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6995" y="6384988"/>
            <a:ext cx="1536000" cy="42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Přímá spojnice 10"/>
          <p:cNvCxnSpPr/>
          <p:nvPr userDrawn="1"/>
        </p:nvCxnSpPr>
        <p:spPr>
          <a:xfrm>
            <a:off x="0" y="6310645"/>
            <a:ext cx="12192000" cy="1486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rmgnew.registry.cz/res/image/logo/logo-cmg-400px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375" y="6375546"/>
            <a:ext cx="1584000" cy="43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93544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065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Homepage - RMG Registry - Mozilla Firefox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612" y="6317797"/>
            <a:ext cx="5790776" cy="532771"/>
          </a:xfrm>
          <a:prstGeom prst="rect">
            <a:avLst/>
          </a:prstGeom>
        </p:spPr>
      </p:pic>
      <p:pic>
        <p:nvPicPr>
          <p:cNvPr id="9" name="Picture 2" descr="IBA MU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6995" y="6384988"/>
            <a:ext cx="1536000" cy="42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Přímá spojnice 9"/>
          <p:cNvCxnSpPr/>
          <p:nvPr userDrawn="1"/>
        </p:nvCxnSpPr>
        <p:spPr>
          <a:xfrm>
            <a:off x="0" y="6310645"/>
            <a:ext cx="12192000" cy="1486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http://rmgnew.registry.cz/res/image/logo/logo-cmg-400px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375" y="6375546"/>
            <a:ext cx="1584000" cy="43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889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90651" y="2"/>
            <a:ext cx="10629900" cy="62071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43933" y="1052513"/>
            <a:ext cx="5801784" cy="532923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48921" y="1052513"/>
            <a:ext cx="5803900" cy="532923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87922005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9782-5822-49D8-AD9F-9DF71BB33480}" type="datetimeFigureOut">
              <a:rPr lang="cs-CZ" smtClean="0"/>
              <a:t>30.05.2023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C37C-9D0D-4C99-A4E7-4D14C4467F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469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9782-5822-49D8-AD9F-9DF71BB33480}" type="datetimeFigureOut">
              <a:rPr lang="cs-CZ" smtClean="0"/>
              <a:t>30.05.2023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C37C-9D0D-4C99-A4E7-4D14C4467F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32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9782-5822-49D8-AD9F-9DF71BB33480}" type="datetimeFigureOut">
              <a:rPr lang="cs-CZ" smtClean="0"/>
              <a:t>30.05.2023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C37C-9D0D-4C99-A4E7-4D14C4467F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18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9782-5822-49D8-AD9F-9DF71BB33480}" type="datetimeFigureOut">
              <a:rPr lang="cs-CZ" smtClean="0"/>
              <a:t>30.05.2023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C37C-9D0D-4C99-A4E7-4D14C4467F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954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9782-5822-49D8-AD9F-9DF71BB33480}" type="datetimeFigureOut">
              <a:rPr lang="cs-CZ" smtClean="0"/>
              <a:t>30.05.2023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C37C-9D0D-4C99-A4E7-4D14C4467F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84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9782-5822-49D8-AD9F-9DF71BB33480}" type="datetimeFigureOut">
              <a:rPr lang="cs-CZ" smtClean="0"/>
              <a:t>30.05.2023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C37C-9D0D-4C99-A4E7-4D14C4467F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86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9782-5822-49D8-AD9F-9DF71BB33480}" type="datetimeFigureOut">
              <a:rPr lang="cs-CZ" smtClean="0"/>
              <a:t>30.05.2023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C37C-9D0D-4C99-A4E7-4D14C4467F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5665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9782-5822-49D8-AD9F-9DF71BB33480}" type="datetimeFigureOut">
              <a:rPr lang="cs-CZ" smtClean="0"/>
              <a:t>30.05.2023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C37C-9D0D-4C99-A4E7-4D14C4467F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98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29782-5822-49D8-AD9F-9DF71BB33480}" type="datetimeFigureOut">
              <a:rPr lang="cs-CZ" smtClean="0"/>
              <a:t>30.05.2023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EC37C-9D0D-4C99-A4E7-4D14C4467F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801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91ABE-C3FD-4E47-86E2-E2AAE3CC17F3}" type="datetimeFigureOut">
              <a:rPr lang="cs-CZ" smtClean="0"/>
              <a:t>30.05.2023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22EDD-0A1F-45B6-9CD8-BED5966984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227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274B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 idx="4294967295"/>
          </p:nvPr>
        </p:nvSpPr>
        <p:spPr>
          <a:xfrm>
            <a:off x="2209800" y="1958975"/>
            <a:ext cx="7772400" cy="1470025"/>
          </a:xfrm>
        </p:spPr>
        <p:txBody>
          <a:bodyPr>
            <a:noAutofit/>
          </a:bodyPr>
          <a:lstStyle/>
          <a:p>
            <a:r>
              <a:rPr lang="cs-CZ" altLang="cs-CZ" sz="3600" dirty="0"/>
              <a:t/>
            </a:r>
            <a:br>
              <a:rPr lang="cs-CZ" altLang="cs-CZ" sz="3600" dirty="0"/>
            </a:br>
            <a:r>
              <a:rPr lang="cs-CZ" altLang="cs-CZ" sz="3600" dirty="0"/>
              <a:t/>
            </a:r>
            <a:br>
              <a:rPr lang="cs-CZ" altLang="cs-CZ" sz="3600" dirty="0"/>
            </a:br>
            <a:r>
              <a:rPr lang="cs-CZ" altLang="cs-CZ" sz="3600" dirty="0"/>
              <a:t/>
            </a:r>
            <a:br>
              <a:rPr lang="cs-CZ" altLang="cs-CZ" sz="3600" dirty="0"/>
            </a:br>
            <a:r>
              <a:rPr lang="cs-CZ" altLang="cs-CZ" sz="3600" dirty="0"/>
              <a:t/>
            </a:r>
            <a:br>
              <a:rPr lang="cs-CZ" altLang="cs-CZ" sz="3600" dirty="0"/>
            </a:br>
            <a:r>
              <a:rPr lang="cs-CZ" altLang="cs-CZ" sz="5400" dirty="0"/>
              <a:t/>
            </a:r>
            <a:br>
              <a:rPr lang="cs-CZ" altLang="cs-CZ" sz="5400" dirty="0"/>
            </a:br>
            <a:r>
              <a:rPr lang="cs-CZ" altLang="cs-CZ" sz="5400" dirty="0"/>
              <a:t>Praktické aspekty sběru dat ve sdíleném prostředí</a:t>
            </a:r>
            <a:r>
              <a:rPr lang="cs-CZ" sz="5400" dirty="0"/>
              <a:t> </a:t>
            </a:r>
            <a:br>
              <a:rPr lang="cs-CZ" sz="5400" dirty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2400" dirty="0"/>
              <a:t>Zdeňka </a:t>
            </a:r>
            <a:r>
              <a:rPr lang="cs-CZ" sz="2400" dirty="0" err="1"/>
              <a:t>Knechtová</a:t>
            </a:r>
            <a:r>
              <a:rPr lang="cs-CZ" altLang="cs-CZ" sz="2800" dirty="0"/>
              <a:t/>
            </a:r>
            <a:br>
              <a:rPr lang="cs-CZ" altLang="cs-CZ" sz="2800" dirty="0"/>
            </a:br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altLang="cs-CZ" sz="2400" dirty="0"/>
              <a:t>Brno 9. 6. 2023</a:t>
            </a:r>
            <a:r>
              <a:rPr lang="en-US" altLang="cs-CZ" sz="2400" dirty="0"/>
              <a:t/>
            </a:r>
            <a:br>
              <a:rPr lang="en-US" altLang="cs-CZ" sz="2400" dirty="0"/>
            </a:br>
            <a:r>
              <a:rPr lang="cs-CZ" altLang="cs-CZ" sz="3600" dirty="0"/>
              <a:t/>
            </a:r>
            <a:br>
              <a:rPr lang="cs-CZ" altLang="cs-CZ" sz="3600" dirty="0"/>
            </a:br>
            <a:r>
              <a:rPr lang="cs-CZ" altLang="cs-CZ" sz="3600" dirty="0"/>
              <a:t/>
            </a:r>
            <a:br>
              <a:rPr lang="cs-CZ" altLang="cs-CZ" sz="3600" dirty="0"/>
            </a:br>
            <a:endParaRPr lang="en-US" altLang="cs-CZ" sz="3600" dirty="0"/>
          </a:p>
        </p:txBody>
      </p:sp>
      <p:pic>
        <p:nvPicPr>
          <p:cNvPr id="2050" name="Picture 2" descr="Vnitřní Informační Systé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02" y="6076637"/>
            <a:ext cx="2247898" cy="6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logoIHOK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7375" y="6072667"/>
            <a:ext cx="19431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-LF-60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2447" y="6035856"/>
            <a:ext cx="699506" cy="69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084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4C5C4E-240F-0A9E-F776-27113A187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Úpravy v registru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6A3612-D519-2202-54D6-88F1FAA2C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Vychází z nových diagnostických a léčebných postupů zaváděných do praxe.</a:t>
            </a:r>
          </a:p>
          <a:p>
            <a:r>
              <a:rPr lang="cs-CZ" dirty="0"/>
              <a:t>Předsednictvo České myelomové skupiny schvaluje všechny nově vytvořené součásti formulářů</a:t>
            </a:r>
          </a:p>
          <a:p>
            <a:r>
              <a:rPr lang="cs-CZ" dirty="0"/>
              <a:t>Součásti formulářů konkrétně navrhuje pracovní skupina CMG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0885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8E81931-EC11-4433-BB7B-ED42BAA244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5BC353-549C-47DC-9732-7E69613728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12192000" cy="6858003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Žlutý otazník">
            <a:extLst>
              <a:ext uri="{FF2B5EF4-FFF2-40B4-BE49-F238E27FC236}">
                <a16:creationId xmlns:a16="http://schemas.microsoft.com/office/drawing/2014/main" id="{2270A06B-8848-F716-5AF2-FF3E29F588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12191980" cy="6858002"/>
          </a:xfrm>
          <a:custGeom>
            <a:avLst/>
            <a:gdLst/>
            <a:ahLst/>
            <a:cxnLst/>
            <a:rect l="l" t="t" r="r" b="b"/>
            <a:pathLst>
              <a:path w="12192000" h="6858002">
                <a:moveTo>
                  <a:pt x="5307101" y="6857999"/>
                </a:moveTo>
                <a:lnTo>
                  <a:pt x="12192000" y="6857999"/>
                </a:lnTo>
                <a:lnTo>
                  <a:pt x="12192000" y="6858002"/>
                </a:lnTo>
                <a:lnTo>
                  <a:pt x="5307088" y="685800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277972"/>
                </a:lnTo>
                <a:lnTo>
                  <a:pt x="12152890" y="6290206"/>
                </a:lnTo>
                <a:cubicBezTo>
                  <a:pt x="12105395" y="6304478"/>
                  <a:pt x="12054092" y="6317152"/>
                  <a:pt x="12009354" y="6315664"/>
                </a:cubicBezTo>
                <a:cubicBezTo>
                  <a:pt x="11994503" y="6311032"/>
                  <a:pt x="11985943" y="6310638"/>
                  <a:pt x="11978968" y="6319390"/>
                </a:cubicBezTo>
                <a:cubicBezTo>
                  <a:pt x="11941764" y="6318961"/>
                  <a:pt x="11901790" y="6339612"/>
                  <a:pt x="11878895" y="6327233"/>
                </a:cubicBezTo>
                <a:cubicBezTo>
                  <a:pt x="11878918" y="6346592"/>
                  <a:pt x="11826486" y="6319151"/>
                  <a:pt x="11814979" y="6337141"/>
                </a:cubicBezTo>
                <a:cubicBezTo>
                  <a:pt x="11820607" y="6367517"/>
                  <a:pt x="11727668" y="6353622"/>
                  <a:pt x="11687508" y="6364470"/>
                </a:cubicBezTo>
                <a:cubicBezTo>
                  <a:pt x="11692944" y="6381370"/>
                  <a:pt x="11638976" y="6383664"/>
                  <a:pt x="11672002" y="6397904"/>
                </a:cubicBezTo>
                <a:cubicBezTo>
                  <a:pt x="11645814" y="6406115"/>
                  <a:pt x="11642999" y="6389784"/>
                  <a:pt x="11629894" y="6384496"/>
                </a:cubicBezTo>
                <a:cubicBezTo>
                  <a:pt x="11597582" y="6386755"/>
                  <a:pt x="11602281" y="6372208"/>
                  <a:pt x="11597728" y="6361596"/>
                </a:cubicBezTo>
                <a:cubicBezTo>
                  <a:pt x="11567716" y="6387703"/>
                  <a:pt x="11505156" y="6361750"/>
                  <a:pt x="11448211" y="6357842"/>
                </a:cubicBezTo>
                <a:cubicBezTo>
                  <a:pt x="11414499" y="6357897"/>
                  <a:pt x="11370196" y="6408532"/>
                  <a:pt x="11336630" y="6383021"/>
                </a:cubicBezTo>
                <a:cubicBezTo>
                  <a:pt x="11316728" y="6389671"/>
                  <a:pt x="11284212" y="6365546"/>
                  <a:pt x="11267820" y="6388199"/>
                </a:cubicBezTo>
                <a:cubicBezTo>
                  <a:pt x="11215412" y="6380118"/>
                  <a:pt x="11199532" y="6391497"/>
                  <a:pt x="11153755" y="6378749"/>
                </a:cubicBezTo>
                <a:cubicBezTo>
                  <a:pt x="11097684" y="6376473"/>
                  <a:pt x="11142086" y="6407848"/>
                  <a:pt x="11063998" y="6397440"/>
                </a:cubicBezTo>
                <a:cubicBezTo>
                  <a:pt x="11028900" y="6406581"/>
                  <a:pt x="10989384" y="6411343"/>
                  <a:pt x="10949261" y="6411271"/>
                </a:cubicBezTo>
                <a:cubicBezTo>
                  <a:pt x="10946808" y="6404413"/>
                  <a:pt x="10928478" y="6413021"/>
                  <a:pt x="10920620" y="6414504"/>
                </a:cubicBezTo>
                <a:cubicBezTo>
                  <a:pt x="10921840" y="6410173"/>
                  <a:pt x="10906289" y="6407257"/>
                  <a:pt x="10899483" y="6410536"/>
                </a:cubicBezTo>
                <a:cubicBezTo>
                  <a:pt x="10774259" y="6419728"/>
                  <a:pt x="10854212" y="6382839"/>
                  <a:pt x="10774590" y="6403309"/>
                </a:cubicBezTo>
                <a:cubicBezTo>
                  <a:pt x="10724638" y="6405843"/>
                  <a:pt x="10739599" y="6355991"/>
                  <a:pt x="10682861" y="6377814"/>
                </a:cubicBezTo>
                <a:cubicBezTo>
                  <a:pt x="10622947" y="6375380"/>
                  <a:pt x="10589912" y="6355504"/>
                  <a:pt x="10530714" y="6366548"/>
                </a:cubicBezTo>
                <a:cubicBezTo>
                  <a:pt x="10474643" y="6364190"/>
                  <a:pt x="10428348" y="6354710"/>
                  <a:pt x="10379097" y="6358630"/>
                </a:cubicBezTo>
                <a:cubicBezTo>
                  <a:pt x="10361622" y="6351880"/>
                  <a:pt x="10344151" y="6348805"/>
                  <a:pt x="10323727" y="6357333"/>
                </a:cubicBezTo>
                <a:cubicBezTo>
                  <a:pt x="10272196" y="6352518"/>
                  <a:pt x="10263446" y="6339056"/>
                  <a:pt x="10227126" y="6348100"/>
                </a:cubicBezTo>
                <a:cubicBezTo>
                  <a:pt x="10196351" y="6318664"/>
                  <a:pt x="10199174" y="6342674"/>
                  <a:pt x="10163542" y="6343141"/>
                </a:cubicBezTo>
                <a:cubicBezTo>
                  <a:pt x="10134376" y="6345476"/>
                  <a:pt x="10177885" y="6359944"/>
                  <a:pt x="10151161" y="6358763"/>
                </a:cubicBezTo>
                <a:cubicBezTo>
                  <a:pt x="10126522" y="6349492"/>
                  <a:pt x="10117113" y="6369683"/>
                  <a:pt x="10092125" y="6358861"/>
                </a:cubicBezTo>
                <a:cubicBezTo>
                  <a:pt x="10107302" y="6344459"/>
                  <a:pt x="10032910" y="6356018"/>
                  <a:pt x="10037958" y="6342614"/>
                </a:cubicBezTo>
                <a:cubicBezTo>
                  <a:pt x="10003046" y="6359008"/>
                  <a:pt x="10003017" y="6334504"/>
                  <a:pt x="9966866" y="6337014"/>
                </a:cubicBezTo>
                <a:cubicBezTo>
                  <a:pt x="9947485" y="6342600"/>
                  <a:pt x="9935606" y="6342702"/>
                  <a:pt x="9924418" y="6333490"/>
                </a:cubicBezTo>
                <a:cubicBezTo>
                  <a:pt x="9834150" y="6361084"/>
                  <a:pt x="9880223" y="6330704"/>
                  <a:pt x="9806001" y="6337361"/>
                </a:cubicBezTo>
                <a:cubicBezTo>
                  <a:pt x="9740686" y="6345638"/>
                  <a:pt x="9670300" y="6348205"/>
                  <a:pt x="9596449" y="6376180"/>
                </a:cubicBezTo>
                <a:cubicBezTo>
                  <a:pt x="9581101" y="6384665"/>
                  <a:pt x="9553986" y="6385744"/>
                  <a:pt x="9535890" y="6378590"/>
                </a:cubicBezTo>
                <a:cubicBezTo>
                  <a:pt x="9532775" y="6377359"/>
                  <a:pt x="9530052" y="6375925"/>
                  <a:pt x="9527805" y="6374334"/>
                </a:cubicBezTo>
                <a:cubicBezTo>
                  <a:pt x="9481894" y="6394749"/>
                  <a:pt x="9464762" y="6381055"/>
                  <a:pt x="9441373" y="6395633"/>
                </a:cubicBezTo>
                <a:cubicBezTo>
                  <a:pt x="9381290" y="6397202"/>
                  <a:pt x="9341618" y="6377583"/>
                  <a:pt x="9320149" y="6390280"/>
                </a:cubicBezTo>
                <a:cubicBezTo>
                  <a:pt x="9291150" y="6386896"/>
                  <a:pt x="9257768" y="6367103"/>
                  <a:pt x="9229488" y="6380382"/>
                </a:cubicBezTo>
                <a:cubicBezTo>
                  <a:pt x="9230007" y="6377216"/>
                  <a:pt x="9227921" y="6376045"/>
                  <a:pt x="9224285" y="6375920"/>
                </a:cubicBezTo>
                <a:lnTo>
                  <a:pt x="9217537" y="6376762"/>
                </a:lnTo>
                <a:lnTo>
                  <a:pt x="9214728" y="6381637"/>
                </a:lnTo>
                <a:cubicBezTo>
                  <a:pt x="9202170" y="6398803"/>
                  <a:pt x="9191484" y="6381138"/>
                  <a:pt x="9161049" y="6384539"/>
                </a:cubicBezTo>
                <a:cubicBezTo>
                  <a:pt x="9146336" y="6385184"/>
                  <a:pt x="9147761" y="6380673"/>
                  <a:pt x="9149697" y="6376552"/>
                </a:cubicBezTo>
                <a:lnTo>
                  <a:pt x="9150803" y="6372240"/>
                </a:lnTo>
                <a:lnTo>
                  <a:pt x="9141448" y="6372359"/>
                </a:lnTo>
                <a:lnTo>
                  <a:pt x="9137486" y="6372055"/>
                </a:lnTo>
                <a:lnTo>
                  <a:pt x="9126952" y="6375163"/>
                </a:lnTo>
                <a:cubicBezTo>
                  <a:pt x="9117353" y="6375502"/>
                  <a:pt x="9107828" y="6372135"/>
                  <a:pt x="9098334" y="6372861"/>
                </a:cubicBezTo>
                <a:cubicBezTo>
                  <a:pt x="9093587" y="6373224"/>
                  <a:pt x="9088847" y="6374610"/>
                  <a:pt x="9084110" y="6377995"/>
                </a:cubicBezTo>
                <a:cubicBezTo>
                  <a:pt x="9105864" y="6390113"/>
                  <a:pt x="9028073" y="6387966"/>
                  <a:pt x="9039515" y="6400351"/>
                </a:cubicBezTo>
                <a:cubicBezTo>
                  <a:pt x="8997651" y="6388705"/>
                  <a:pt x="9009590" y="6412472"/>
                  <a:pt x="8973305" y="6414442"/>
                </a:cubicBezTo>
                <a:cubicBezTo>
                  <a:pt x="8951781" y="6411385"/>
                  <a:pt x="8940212" y="6412734"/>
                  <a:pt x="8933861" y="6423031"/>
                </a:cubicBezTo>
                <a:cubicBezTo>
                  <a:pt x="8832841" y="6407267"/>
                  <a:pt x="8892362" y="6431116"/>
                  <a:pt x="8817130" y="6433703"/>
                </a:cubicBezTo>
                <a:cubicBezTo>
                  <a:pt x="8749745" y="6433633"/>
                  <a:pt x="8680232" y="6439719"/>
                  <a:pt x="8594947" y="6421586"/>
                </a:cubicBezTo>
                <a:cubicBezTo>
                  <a:pt x="8575919" y="6415227"/>
                  <a:pt x="8549096" y="6417484"/>
                  <a:pt x="8535041" y="6426626"/>
                </a:cubicBezTo>
                <a:cubicBezTo>
                  <a:pt x="8532621" y="6428200"/>
                  <a:pt x="8530681" y="6429922"/>
                  <a:pt x="8529279" y="6431739"/>
                </a:cubicBezTo>
                <a:cubicBezTo>
                  <a:pt x="8474783" y="6417534"/>
                  <a:pt x="8464858" y="6432901"/>
                  <a:pt x="8435056" y="6421613"/>
                </a:cubicBezTo>
                <a:cubicBezTo>
                  <a:pt x="8376022" y="6427411"/>
                  <a:pt x="8347129" y="6451271"/>
                  <a:pt x="8320108" y="6441573"/>
                </a:cubicBezTo>
                <a:cubicBezTo>
                  <a:pt x="8293638" y="6448387"/>
                  <a:pt x="8270932" y="6471649"/>
                  <a:pt x="8237020" y="6462216"/>
                </a:cubicBezTo>
                <a:cubicBezTo>
                  <a:pt x="8245222" y="6474245"/>
                  <a:pt x="8197387" y="6460392"/>
                  <a:pt x="8188860" y="6471379"/>
                </a:cubicBezTo>
                <a:cubicBezTo>
                  <a:pt x="8184024" y="6480393"/>
                  <a:pt x="8168383" y="6478291"/>
                  <a:pt x="8155558" y="6480722"/>
                </a:cubicBezTo>
                <a:cubicBezTo>
                  <a:pt x="8144819" y="6489457"/>
                  <a:pt x="8082218" y="6493172"/>
                  <a:pt x="8061412" y="6490111"/>
                </a:cubicBezTo>
                <a:cubicBezTo>
                  <a:pt x="8004043" y="6475925"/>
                  <a:pt x="7947523" y="6510024"/>
                  <a:pt x="7901437" y="6499659"/>
                </a:cubicBezTo>
                <a:cubicBezTo>
                  <a:pt x="7888774" y="6499544"/>
                  <a:pt x="7877960" y="6500846"/>
                  <a:pt x="7868353" y="6503024"/>
                </a:cubicBezTo>
                <a:lnTo>
                  <a:pt x="7843779" y="6511212"/>
                </a:lnTo>
                <a:lnTo>
                  <a:pt x="7841448" y="6517728"/>
                </a:lnTo>
                <a:lnTo>
                  <a:pt x="7823871" y="6520429"/>
                </a:lnTo>
                <a:lnTo>
                  <a:pt x="7820005" y="6522254"/>
                </a:lnTo>
                <a:cubicBezTo>
                  <a:pt x="7812641" y="6525763"/>
                  <a:pt x="7805193" y="6529063"/>
                  <a:pt x="7797020" y="6531612"/>
                </a:cubicBezTo>
                <a:cubicBezTo>
                  <a:pt x="7782159" y="6505259"/>
                  <a:pt x="7725050" y="6548941"/>
                  <a:pt x="7727879" y="6524102"/>
                </a:cubicBezTo>
                <a:cubicBezTo>
                  <a:pt x="7680386" y="6533519"/>
                  <a:pt x="7695538" y="6507405"/>
                  <a:pt x="7659324" y="6537474"/>
                </a:cubicBezTo>
                <a:cubicBezTo>
                  <a:pt x="7566636" y="6535069"/>
                  <a:pt x="7462452" y="6568928"/>
                  <a:pt x="7374068" y="6552862"/>
                </a:cubicBezTo>
                <a:cubicBezTo>
                  <a:pt x="7393454" y="6562410"/>
                  <a:pt x="7373124" y="6578225"/>
                  <a:pt x="7346163" y="6577609"/>
                </a:cubicBezTo>
                <a:cubicBezTo>
                  <a:pt x="7419349" y="6615756"/>
                  <a:pt x="7219942" y="6557562"/>
                  <a:pt x="7235023" y="6591880"/>
                </a:cubicBezTo>
                <a:cubicBezTo>
                  <a:pt x="7203144" y="6564271"/>
                  <a:pt x="7057485" y="6539224"/>
                  <a:pt x="7039074" y="6572474"/>
                </a:cubicBezTo>
                <a:cubicBezTo>
                  <a:pt x="6966094" y="6582775"/>
                  <a:pt x="6893201" y="6571018"/>
                  <a:pt x="6833428" y="6596853"/>
                </a:cubicBezTo>
                <a:cubicBezTo>
                  <a:pt x="6827113" y="6593647"/>
                  <a:pt x="6820080" y="6591377"/>
                  <a:pt x="6812583" y="6589775"/>
                </a:cubicBezTo>
                <a:lnTo>
                  <a:pt x="6790242" y="6586880"/>
                </a:lnTo>
                <a:lnTo>
                  <a:pt x="6787846" y="6588046"/>
                </a:lnTo>
                <a:cubicBezTo>
                  <a:pt x="6776461" y="6590858"/>
                  <a:pt x="6768832" y="6590687"/>
                  <a:pt x="6762881" y="6589201"/>
                </a:cubicBezTo>
                <a:lnTo>
                  <a:pt x="6756732" y="6586412"/>
                </a:lnTo>
                <a:lnTo>
                  <a:pt x="6739390" y="6586250"/>
                </a:lnTo>
                <a:lnTo>
                  <a:pt x="6704653" y="6583365"/>
                </a:lnTo>
                <a:lnTo>
                  <a:pt x="6698694" y="6585233"/>
                </a:lnTo>
                <a:lnTo>
                  <a:pt x="6647142" y="6584630"/>
                </a:lnTo>
                <a:lnTo>
                  <a:pt x="6646688" y="6585765"/>
                </a:lnTo>
                <a:cubicBezTo>
                  <a:pt x="6644494" y="6588296"/>
                  <a:pt x="6640660" y="6590137"/>
                  <a:pt x="6633278" y="6590589"/>
                </a:cubicBezTo>
                <a:cubicBezTo>
                  <a:pt x="6648367" y="6606646"/>
                  <a:pt x="6630160" y="6597288"/>
                  <a:pt x="6607065" y="6597202"/>
                </a:cubicBezTo>
                <a:cubicBezTo>
                  <a:pt x="6625347" y="6622121"/>
                  <a:pt x="6557475" y="6611760"/>
                  <a:pt x="6549804" y="6626596"/>
                </a:cubicBezTo>
                <a:cubicBezTo>
                  <a:pt x="6532425" y="6625972"/>
                  <a:pt x="6514382" y="6625766"/>
                  <a:pt x="6496083" y="6626095"/>
                </a:cubicBezTo>
                <a:lnTo>
                  <a:pt x="6485389" y="6626617"/>
                </a:lnTo>
                <a:lnTo>
                  <a:pt x="6485223" y="6626886"/>
                </a:lnTo>
                <a:cubicBezTo>
                  <a:pt x="6483001" y="6627550"/>
                  <a:pt x="6479520" y="6627927"/>
                  <a:pt x="6474035" y="6627950"/>
                </a:cubicBezTo>
                <a:lnTo>
                  <a:pt x="6465888" y="6627571"/>
                </a:lnTo>
                <a:lnTo>
                  <a:pt x="6445139" y="6628585"/>
                </a:lnTo>
                <a:lnTo>
                  <a:pt x="6438312" y="6630646"/>
                </a:lnTo>
                <a:cubicBezTo>
                  <a:pt x="6417397" y="6642787"/>
                  <a:pt x="6447851" y="6675286"/>
                  <a:pt x="6392168" y="6665569"/>
                </a:cubicBezTo>
                <a:cubicBezTo>
                  <a:pt x="6343510" y="6677589"/>
                  <a:pt x="6330169" y="6701494"/>
                  <a:pt x="6272304" y="6700835"/>
                </a:cubicBezTo>
                <a:cubicBezTo>
                  <a:pt x="6226827" y="6712160"/>
                  <a:pt x="6194756" y="6728533"/>
                  <a:pt x="6150447" y="6732895"/>
                </a:cubicBezTo>
                <a:cubicBezTo>
                  <a:pt x="6140653" y="6742032"/>
                  <a:pt x="6128186" y="6747742"/>
                  <a:pt x="6104787" y="6743117"/>
                </a:cubicBezTo>
                <a:cubicBezTo>
                  <a:pt x="6064916" y="6755994"/>
                  <a:pt x="6067350" y="6769968"/>
                  <a:pt x="6030197" y="6767449"/>
                </a:cubicBezTo>
                <a:cubicBezTo>
                  <a:pt x="6025714" y="6799897"/>
                  <a:pt x="6010615" y="6777056"/>
                  <a:pt x="5980285" y="6782421"/>
                </a:cubicBezTo>
                <a:cubicBezTo>
                  <a:pt x="5954036" y="6784991"/>
                  <a:pt x="5980131" y="6764424"/>
                  <a:pt x="5958496" y="6769874"/>
                </a:cubicBezTo>
                <a:cubicBezTo>
                  <a:pt x="5944505" y="6782527"/>
                  <a:pt x="5921893" y="6765237"/>
                  <a:pt x="5908732" y="6779393"/>
                </a:cubicBezTo>
                <a:cubicBezTo>
                  <a:pt x="5931989" y="6790347"/>
                  <a:pt x="5860959" y="6791681"/>
                  <a:pt x="5874963" y="6803355"/>
                </a:cubicBezTo>
                <a:cubicBezTo>
                  <a:pt x="5833647" y="6793755"/>
                  <a:pt x="5851456" y="6816602"/>
                  <a:pt x="5819199" y="6820147"/>
                </a:cubicBezTo>
                <a:cubicBezTo>
                  <a:pt x="5798819" y="6818094"/>
                  <a:pt x="5788750" y="6819934"/>
                  <a:pt x="5786035" y="6830341"/>
                </a:cubicBezTo>
                <a:cubicBezTo>
                  <a:pt x="5689973" y="6819312"/>
                  <a:pt x="5750863" y="6840131"/>
                  <a:pt x="5683543" y="6846008"/>
                </a:cubicBezTo>
                <a:cubicBezTo>
                  <a:pt x="5622546" y="6848924"/>
                  <a:pt x="5561433" y="6857988"/>
                  <a:pt x="5478912" y="6843932"/>
                </a:cubicBezTo>
                <a:cubicBezTo>
                  <a:pt x="5459815" y="6838522"/>
                  <a:pt x="5436209" y="6841929"/>
                  <a:pt x="5426182" y="6851543"/>
                </a:cubicBezTo>
                <a:cubicBezTo>
                  <a:pt x="5424458" y="6853198"/>
                  <a:pt x="5423209" y="6854977"/>
                  <a:pt x="5422476" y="6856827"/>
                </a:cubicBezTo>
                <a:cubicBezTo>
                  <a:pt x="5368974" y="6845270"/>
                  <a:pt x="5364519" y="6860824"/>
                  <a:pt x="5334223" y="6851042"/>
                </a:cubicBezTo>
                <a:lnTo>
                  <a:pt x="5307101" y="6857999"/>
                </a:lnTo>
                <a:lnTo>
                  <a:pt x="0" y="6857999"/>
                </a:lnTo>
                <a:lnTo>
                  <a:pt x="0" y="2143233"/>
                </a:lnTo>
                <a:lnTo>
                  <a:pt x="23798" y="2139906"/>
                </a:lnTo>
                <a:cubicBezTo>
                  <a:pt x="74043" y="2136293"/>
                  <a:pt x="38977" y="2165571"/>
                  <a:pt x="87258" y="2143366"/>
                </a:cubicBezTo>
                <a:cubicBezTo>
                  <a:pt x="122965" y="2137787"/>
                  <a:pt x="117457" y="2188700"/>
                  <a:pt x="156013" y="2163361"/>
                </a:cubicBezTo>
                <a:cubicBezTo>
                  <a:pt x="199419" y="2162157"/>
                  <a:pt x="225310" y="2180084"/>
                  <a:pt x="266777" y="2165405"/>
                </a:cubicBezTo>
                <a:cubicBezTo>
                  <a:pt x="307408" y="2164360"/>
                  <a:pt x="341751" y="2171054"/>
                  <a:pt x="376805" y="2164126"/>
                </a:cubicBezTo>
                <a:cubicBezTo>
                  <a:pt x="390105" y="2169833"/>
                  <a:pt x="403012" y="2171855"/>
                  <a:pt x="416820" y="2162058"/>
                </a:cubicBezTo>
                <a:cubicBezTo>
                  <a:pt x="454441" y="2163754"/>
                  <a:pt x="462164" y="2176725"/>
                  <a:pt x="487366" y="2165444"/>
                </a:cubicBezTo>
                <a:cubicBezTo>
                  <a:pt x="512638" y="2193098"/>
                  <a:pt x="508069" y="2169186"/>
                  <a:pt x="533680" y="2166550"/>
                </a:cubicBezTo>
                <a:cubicBezTo>
                  <a:pt x="554439" y="2162433"/>
                  <a:pt x="521576" y="2150568"/>
                  <a:pt x="540946" y="2150128"/>
                </a:cubicBezTo>
                <a:cubicBezTo>
                  <a:pt x="559671" y="2157928"/>
                  <a:pt x="564313" y="2137102"/>
                  <a:pt x="583453" y="2146439"/>
                </a:cubicBezTo>
                <a:cubicBezTo>
                  <a:pt x="574045" y="2161807"/>
                  <a:pt x="626400" y="2145688"/>
                  <a:pt x="624180" y="2159439"/>
                </a:cubicBezTo>
                <a:cubicBezTo>
                  <a:pt x="647591" y="2140873"/>
                  <a:pt x="650201" y="2165450"/>
                  <a:pt x="675971" y="2160733"/>
                </a:cubicBezTo>
                <a:cubicBezTo>
                  <a:pt x="689339" y="2153950"/>
                  <a:pt x="697882" y="2153126"/>
                  <a:pt x="706914" y="2161686"/>
                </a:cubicBezTo>
                <a:cubicBezTo>
                  <a:pt x="769009" y="2128516"/>
                  <a:pt x="739035" y="2161792"/>
                  <a:pt x="791788" y="2150599"/>
                </a:cubicBezTo>
                <a:cubicBezTo>
                  <a:pt x="837950" y="2138324"/>
                  <a:pt x="852628" y="2155297"/>
                  <a:pt x="902857" y="2122745"/>
                </a:cubicBezTo>
                <a:cubicBezTo>
                  <a:pt x="913016" y="2113301"/>
                  <a:pt x="967730" y="2097173"/>
                  <a:pt x="981959" y="2092815"/>
                </a:cubicBezTo>
                <a:cubicBezTo>
                  <a:pt x="996188" y="2088456"/>
                  <a:pt x="986445" y="2095133"/>
                  <a:pt x="988232" y="2096592"/>
                </a:cubicBezTo>
                <a:cubicBezTo>
                  <a:pt x="1019139" y="2073321"/>
                  <a:pt x="1032924" y="2086016"/>
                  <a:pt x="1048229" y="2069972"/>
                </a:cubicBezTo>
                <a:cubicBezTo>
                  <a:pt x="1091335" y="2064742"/>
                  <a:pt x="1121978" y="2082008"/>
                  <a:pt x="1136098" y="2067967"/>
                </a:cubicBezTo>
                <a:cubicBezTo>
                  <a:pt x="1157340" y="2069596"/>
                  <a:pt x="1183471" y="2087419"/>
                  <a:pt x="1202436" y="2072380"/>
                </a:cubicBezTo>
                <a:cubicBezTo>
                  <a:pt x="1202276" y="2085209"/>
                  <a:pt x="1228778" y="2063479"/>
                  <a:pt x="1239614" y="2072295"/>
                </a:cubicBezTo>
                <a:cubicBezTo>
                  <a:pt x="1247024" y="2079920"/>
                  <a:pt x="1256792" y="2075104"/>
                  <a:pt x="1266687" y="2075072"/>
                </a:cubicBezTo>
                <a:cubicBezTo>
                  <a:pt x="1278018" y="2081364"/>
                  <a:pt x="1322622" y="2073526"/>
                  <a:pt x="1335495" y="2066868"/>
                </a:cubicBezTo>
                <a:cubicBezTo>
                  <a:pt x="1368381" y="2043096"/>
                  <a:pt x="1422617" y="2065011"/>
                  <a:pt x="1449503" y="2046887"/>
                </a:cubicBezTo>
                <a:cubicBezTo>
                  <a:pt x="1458132" y="2044484"/>
                  <a:pt x="1466138" y="2043753"/>
                  <a:pt x="1473714" y="2044066"/>
                </a:cubicBezTo>
                <a:lnTo>
                  <a:pt x="1494279" y="2047336"/>
                </a:lnTo>
                <a:lnTo>
                  <a:pt x="1498838" y="2053057"/>
                </a:lnTo>
                <a:lnTo>
                  <a:pt x="1512113" y="2052421"/>
                </a:lnTo>
                <a:lnTo>
                  <a:pt x="1515595" y="2053441"/>
                </a:lnTo>
                <a:cubicBezTo>
                  <a:pt x="1522236" y="2055416"/>
                  <a:pt x="1528840" y="2057179"/>
                  <a:pt x="1535601" y="2058100"/>
                </a:cubicBezTo>
                <a:cubicBezTo>
                  <a:pt x="1533819" y="2030557"/>
                  <a:pt x="1592812" y="2061403"/>
                  <a:pt x="1579590" y="2038490"/>
                </a:cubicBezTo>
                <a:cubicBezTo>
                  <a:pt x="1616426" y="2038767"/>
                  <a:pt x="1594177" y="2016885"/>
                  <a:pt x="1632661" y="2038680"/>
                </a:cubicBezTo>
                <a:cubicBezTo>
                  <a:pt x="1695112" y="2019618"/>
                  <a:pt x="1728303" y="2044586"/>
                  <a:pt x="1781597" y="2013421"/>
                </a:cubicBezTo>
                <a:cubicBezTo>
                  <a:pt x="1834196" y="2009160"/>
                  <a:pt x="1902538" y="2002271"/>
                  <a:pt x="1942299" y="1995238"/>
                </a:cubicBezTo>
                <a:cubicBezTo>
                  <a:pt x="1987356" y="1969382"/>
                  <a:pt x="2046051" y="1931285"/>
                  <a:pt x="2073776" y="1959306"/>
                </a:cubicBezTo>
                <a:cubicBezTo>
                  <a:pt x="2128486" y="1955797"/>
                  <a:pt x="2173117" y="1931503"/>
                  <a:pt x="2225830" y="1945035"/>
                </a:cubicBezTo>
                <a:cubicBezTo>
                  <a:pt x="2228705" y="1940868"/>
                  <a:pt x="2232493" y="1937453"/>
                  <a:pt x="2236906" y="1934583"/>
                </a:cubicBezTo>
                <a:lnTo>
                  <a:pt x="2250907" y="1927805"/>
                </a:lnTo>
                <a:lnTo>
                  <a:pt x="2253081" y="1928470"/>
                </a:lnTo>
                <a:cubicBezTo>
                  <a:pt x="2262162" y="1929060"/>
                  <a:pt x="2267315" y="1927517"/>
                  <a:pt x="2270720" y="1925037"/>
                </a:cubicBezTo>
                <a:lnTo>
                  <a:pt x="2273667" y="1921293"/>
                </a:lnTo>
                <a:lnTo>
                  <a:pt x="2285482" y="1917998"/>
                </a:lnTo>
                <a:lnTo>
                  <a:pt x="2307986" y="1908982"/>
                </a:lnTo>
                <a:lnTo>
                  <a:pt x="2312921" y="1909665"/>
                </a:lnTo>
                <a:lnTo>
                  <a:pt x="2347989" y="1899756"/>
                </a:lnTo>
                <a:lnTo>
                  <a:pt x="2348816" y="1900744"/>
                </a:lnTo>
                <a:cubicBezTo>
                  <a:pt x="2351467" y="1902733"/>
                  <a:pt x="2354933" y="1903776"/>
                  <a:pt x="2360199" y="1902864"/>
                </a:cubicBezTo>
                <a:cubicBezTo>
                  <a:pt x="2357148" y="1920740"/>
                  <a:pt x="2365381" y="1908616"/>
                  <a:pt x="2381173" y="1904351"/>
                </a:cubicBezTo>
                <a:cubicBezTo>
                  <a:pt x="2379960" y="1931162"/>
                  <a:pt x="2421782" y="1909095"/>
                  <a:pt x="2433782" y="1921696"/>
                </a:cubicBezTo>
                <a:cubicBezTo>
                  <a:pt x="2445411" y="1917959"/>
                  <a:pt x="2457686" y="1914495"/>
                  <a:pt x="2470381" y="1911489"/>
                </a:cubicBezTo>
                <a:lnTo>
                  <a:pt x="2477951" y="1910044"/>
                </a:lnTo>
                <a:lnTo>
                  <a:pt x="2478187" y="1910267"/>
                </a:lnTo>
                <a:cubicBezTo>
                  <a:pt x="2480012" y="1910490"/>
                  <a:pt x="2482569" y="1910217"/>
                  <a:pt x="2486339" y="1909244"/>
                </a:cubicBezTo>
                <a:lnTo>
                  <a:pt x="2491753" y="1907410"/>
                </a:lnTo>
                <a:lnTo>
                  <a:pt x="2506438" y="1904607"/>
                </a:lnTo>
                <a:lnTo>
                  <a:pt x="2512055" y="1905314"/>
                </a:lnTo>
                <a:cubicBezTo>
                  <a:pt x="2531909" y="1912973"/>
                  <a:pt x="2525790" y="1949139"/>
                  <a:pt x="2559550" y="1929886"/>
                </a:cubicBezTo>
                <a:cubicBezTo>
                  <a:pt x="2598368" y="1932405"/>
                  <a:pt x="2618373" y="1952531"/>
                  <a:pt x="2657743" y="1941427"/>
                </a:cubicBezTo>
                <a:cubicBezTo>
                  <a:pt x="2694066" y="1943866"/>
                  <a:pt x="2723489" y="1953496"/>
                  <a:pt x="2755845" y="1949581"/>
                </a:cubicBezTo>
                <a:cubicBezTo>
                  <a:pt x="2766710" y="1956423"/>
                  <a:pt x="2777851" y="1959550"/>
                  <a:pt x="2791790" y="1950948"/>
                </a:cubicBezTo>
                <a:cubicBezTo>
                  <a:pt x="2824975" y="1955867"/>
                  <a:pt x="2829653" y="1969486"/>
                  <a:pt x="2853980" y="1960379"/>
                </a:cubicBezTo>
                <a:cubicBezTo>
                  <a:pt x="2867339" y="1982719"/>
                  <a:pt x="2870664" y="1974650"/>
                  <a:pt x="2881292" y="1969035"/>
                </a:cubicBezTo>
                <a:lnTo>
                  <a:pt x="2882690" y="1968669"/>
                </a:lnTo>
                <a:lnTo>
                  <a:pt x="2884480" y="1971856"/>
                </a:lnTo>
                <a:lnTo>
                  <a:pt x="2889504" y="1973560"/>
                </a:lnTo>
                <a:lnTo>
                  <a:pt x="2904507" y="1973450"/>
                </a:lnTo>
                <a:lnTo>
                  <a:pt x="2910361" y="1972623"/>
                </a:lnTo>
                <a:cubicBezTo>
                  <a:pt x="2914314" y="1972346"/>
                  <a:pt x="2916841" y="1972538"/>
                  <a:pt x="2918476" y="1973085"/>
                </a:cubicBezTo>
                <a:cubicBezTo>
                  <a:pt x="2918519" y="1973172"/>
                  <a:pt x="2918565" y="1973259"/>
                  <a:pt x="2918608" y="1973346"/>
                </a:cubicBezTo>
                <a:lnTo>
                  <a:pt x="2926342" y="1973289"/>
                </a:lnTo>
                <a:cubicBezTo>
                  <a:pt x="2939546" y="1972624"/>
                  <a:pt x="2952540" y="1971432"/>
                  <a:pt x="2965031" y="1969856"/>
                </a:cubicBezTo>
                <a:cubicBezTo>
                  <a:pt x="2971305" y="1984385"/>
                  <a:pt x="3019698" y="1970246"/>
                  <a:pt x="3007773" y="1996347"/>
                </a:cubicBezTo>
                <a:cubicBezTo>
                  <a:pt x="3024413" y="1995002"/>
                  <a:pt x="3037063" y="1984582"/>
                  <a:pt x="3026997" y="2001580"/>
                </a:cubicBezTo>
                <a:cubicBezTo>
                  <a:pt x="3032338" y="2001634"/>
                  <a:pt x="3035193" y="2003280"/>
                  <a:pt x="3036901" y="2005710"/>
                </a:cubicBezTo>
                <a:lnTo>
                  <a:pt x="3037285" y="2006829"/>
                </a:lnTo>
                <a:lnTo>
                  <a:pt x="3074407" y="2003411"/>
                </a:lnTo>
                <a:lnTo>
                  <a:pt x="3078795" y="2004969"/>
                </a:lnTo>
                <a:lnTo>
                  <a:pt x="3103685" y="2000166"/>
                </a:lnTo>
                <a:lnTo>
                  <a:pt x="3116175" y="1999058"/>
                </a:lnTo>
                <a:lnTo>
                  <a:pt x="3120468" y="1995915"/>
                </a:lnTo>
                <a:cubicBezTo>
                  <a:pt x="3124679" y="1994091"/>
                  <a:pt x="3130170" y="1993504"/>
                  <a:pt x="3138514" y="1995716"/>
                </a:cubicBezTo>
                <a:lnTo>
                  <a:pt x="3140299" y="1996760"/>
                </a:lnTo>
                <a:lnTo>
                  <a:pt x="3156256" y="1992625"/>
                </a:lnTo>
                <a:cubicBezTo>
                  <a:pt x="3161579" y="1990603"/>
                  <a:pt x="3166532" y="1987932"/>
                  <a:pt x="3170922" y="1984357"/>
                </a:cubicBezTo>
                <a:cubicBezTo>
                  <a:pt x="3215296" y="2007127"/>
                  <a:pt x="3279153" y="1979394"/>
                  <a:pt x="3332263" y="1985792"/>
                </a:cubicBezTo>
                <a:cubicBezTo>
                  <a:pt x="3365071" y="1970632"/>
                  <a:pt x="3439000" y="1997025"/>
                  <a:pt x="3460591" y="1967471"/>
                </a:cubicBezTo>
                <a:cubicBezTo>
                  <a:pt x="3451444" y="2002870"/>
                  <a:pt x="3556491" y="1969109"/>
                  <a:pt x="3595015" y="1975790"/>
                </a:cubicBezTo>
                <a:cubicBezTo>
                  <a:pt x="3658347" y="1975113"/>
                  <a:pt x="3722805" y="1993634"/>
                  <a:pt x="3769101" y="1999150"/>
                </a:cubicBezTo>
                <a:cubicBezTo>
                  <a:pt x="3796708" y="2027471"/>
                  <a:pt x="3784478" y="2001987"/>
                  <a:pt x="3819178" y="2008885"/>
                </a:cubicBezTo>
                <a:cubicBezTo>
                  <a:pt x="3815893" y="1984013"/>
                  <a:pt x="3859241" y="2024909"/>
                  <a:pt x="3868628" y="1997548"/>
                </a:cubicBezTo>
                <a:cubicBezTo>
                  <a:pt x="3874646" y="1999671"/>
                  <a:pt x="3880179" y="2002589"/>
                  <a:pt x="3885662" y="2005723"/>
                </a:cubicBezTo>
                <a:lnTo>
                  <a:pt x="3888539" y="2007351"/>
                </a:lnTo>
                <a:lnTo>
                  <a:pt x="3901342" y="2009114"/>
                </a:lnTo>
                <a:lnTo>
                  <a:pt x="3903349" y="2015552"/>
                </a:lnTo>
                <a:lnTo>
                  <a:pt x="3921468" y="2022461"/>
                </a:lnTo>
                <a:cubicBezTo>
                  <a:pt x="3928503" y="2024132"/>
                  <a:pt x="3936363" y="2024854"/>
                  <a:pt x="3945480" y="2024047"/>
                </a:cubicBezTo>
                <a:cubicBezTo>
                  <a:pt x="3978176" y="2011092"/>
                  <a:pt x="4020619" y="2042364"/>
                  <a:pt x="4061250" y="2024945"/>
                </a:cubicBezTo>
                <a:cubicBezTo>
                  <a:pt x="4076090" y="2020726"/>
                  <a:pt x="4121392" y="2021057"/>
                  <a:pt x="4129570" y="2029272"/>
                </a:cubicBezTo>
                <a:cubicBezTo>
                  <a:pt x="4138935" y="2031020"/>
                  <a:pt x="4150099" y="2028050"/>
                  <a:pt x="4154036" y="2036868"/>
                </a:cubicBezTo>
                <a:cubicBezTo>
                  <a:pt x="4160735" y="2047472"/>
                  <a:pt x="4194512" y="2030907"/>
                  <a:pt x="4189204" y="2043474"/>
                </a:cubicBezTo>
                <a:cubicBezTo>
                  <a:pt x="4213171" y="2032123"/>
                  <a:pt x="4230703" y="2054320"/>
                  <a:pt x="4250119" y="2059743"/>
                </a:cubicBezTo>
                <a:cubicBezTo>
                  <a:pt x="4259612" y="2054119"/>
                  <a:pt x="4269863" y="2056925"/>
                  <a:pt x="4283096" y="2061464"/>
                </a:cubicBezTo>
                <a:lnTo>
                  <a:pt x="4301210" y="2067352"/>
                </a:lnTo>
                <a:lnTo>
                  <a:pt x="4308819" y="2066758"/>
                </a:lnTo>
                <a:cubicBezTo>
                  <a:pt x="4318024" y="2066868"/>
                  <a:pt x="4326429" y="2067593"/>
                  <a:pt x="4333907" y="2068098"/>
                </a:cubicBezTo>
                <a:lnTo>
                  <a:pt x="4348284" y="2068116"/>
                </a:lnTo>
                <a:lnTo>
                  <a:pt x="4354009" y="2067847"/>
                </a:lnTo>
                <a:lnTo>
                  <a:pt x="4366647" y="2061827"/>
                </a:lnTo>
                <a:lnTo>
                  <a:pt x="4383151" y="2064242"/>
                </a:lnTo>
                <a:lnTo>
                  <a:pt x="4401354" y="2058245"/>
                </a:lnTo>
                <a:cubicBezTo>
                  <a:pt x="4402457" y="2059998"/>
                  <a:pt x="4403942" y="2061629"/>
                  <a:pt x="4405765" y="2063081"/>
                </a:cubicBezTo>
                <a:lnTo>
                  <a:pt x="4420601" y="2068011"/>
                </a:lnTo>
                <a:lnTo>
                  <a:pt x="4433312" y="2062239"/>
                </a:lnTo>
                <a:cubicBezTo>
                  <a:pt x="4433913" y="2071826"/>
                  <a:pt x="4448053" y="2061159"/>
                  <a:pt x="4459938" y="2058655"/>
                </a:cubicBezTo>
                <a:lnTo>
                  <a:pt x="4467257" y="2059536"/>
                </a:lnTo>
                <a:lnTo>
                  <a:pt x="4492833" y="2051951"/>
                </a:lnTo>
                <a:cubicBezTo>
                  <a:pt x="4506830" y="2048890"/>
                  <a:pt x="4520326" y="2046915"/>
                  <a:pt x="4533444" y="2045543"/>
                </a:cubicBezTo>
                <a:lnTo>
                  <a:pt x="4579902" y="2042473"/>
                </a:lnTo>
                <a:lnTo>
                  <a:pt x="4593061" y="2036537"/>
                </a:lnTo>
                <a:cubicBezTo>
                  <a:pt x="4623093" y="2030020"/>
                  <a:pt x="4659310" y="2036776"/>
                  <a:pt x="4678455" y="2022033"/>
                </a:cubicBezTo>
                <a:cubicBezTo>
                  <a:pt x="4686902" y="2019123"/>
                  <a:pt x="4694854" y="2017915"/>
                  <a:pt x="4702453" y="2017770"/>
                </a:cubicBezTo>
                <a:lnTo>
                  <a:pt x="4723263" y="2019792"/>
                </a:lnTo>
                <a:lnTo>
                  <a:pt x="4728248" y="2025217"/>
                </a:lnTo>
                <a:lnTo>
                  <a:pt x="4741475" y="2023784"/>
                </a:lnTo>
                <a:lnTo>
                  <a:pt x="4745033" y="2024591"/>
                </a:lnTo>
                <a:cubicBezTo>
                  <a:pt x="4751823" y="2026159"/>
                  <a:pt x="4758560" y="2027516"/>
                  <a:pt x="4765390" y="2028029"/>
                </a:cubicBezTo>
                <a:cubicBezTo>
                  <a:pt x="4761540" y="2000715"/>
                  <a:pt x="4822843" y="2027885"/>
                  <a:pt x="4807902" y="2005868"/>
                </a:cubicBezTo>
                <a:cubicBezTo>
                  <a:pt x="4844760" y="2003930"/>
                  <a:pt x="4820870" y="1983482"/>
                  <a:pt x="4860989" y="2002871"/>
                </a:cubicBezTo>
                <a:cubicBezTo>
                  <a:pt x="4922008" y="1980146"/>
                  <a:pt x="5009783" y="1987933"/>
                  <a:pt x="5060738" y="1953707"/>
                </a:cubicBezTo>
                <a:cubicBezTo>
                  <a:pt x="5113014" y="1946308"/>
                  <a:pt x="5135414" y="1967863"/>
                  <a:pt x="5174646" y="1958475"/>
                </a:cubicBezTo>
                <a:cubicBezTo>
                  <a:pt x="5181576" y="1926245"/>
                  <a:pt x="5266302" y="1871146"/>
                  <a:pt x="5296127" y="1897377"/>
                </a:cubicBezTo>
                <a:cubicBezTo>
                  <a:pt x="5350570" y="1890601"/>
                  <a:pt x="5393378" y="1863736"/>
                  <a:pt x="5447102" y="1874045"/>
                </a:cubicBezTo>
                <a:cubicBezTo>
                  <a:pt x="5449663" y="1869724"/>
                  <a:pt x="5453194" y="1866097"/>
                  <a:pt x="5457394" y="1862976"/>
                </a:cubicBezTo>
                <a:lnTo>
                  <a:pt x="5470885" y="1855386"/>
                </a:lnTo>
                <a:lnTo>
                  <a:pt x="5473108" y="1855919"/>
                </a:lnTo>
                <a:cubicBezTo>
                  <a:pt x="5482234" y="1855961"/>
                  <a:pt x="5487271" y="1854115"/>
                  <a:pt x="5490487" y="1851442"/>
                </a:cubicBezTo>
                <a:lnTo>
                  <a:pt x="5493156" y="1847537"/>
                </a:lnTo>
                <a:lnTo>
                  <a:pt x="5504724" y="1843550"/>
                </a:lnTo>
                <a:lnTo>
                  <a:pt x="5526552" y="1833223"/>
                </a:lnTo>
                <a:lnTo>
                  <a:pt x="5531534" y="1833606"/>
                </a:lnTo>
                <a:lnTo>
                  <a:pt x="5565857" y="1821637"/>
                </a:lnTo>
                <a:lnTo>
                  <a:pt x="5566758" y="1822571"/>
                </a:lnTo>
                <a:cubicBezTo>
                  <a:pt x="5569560" y="1824391"/>
                  <a:pt x="5573104" y="1825220"/>
                  <a:pt x="5578300" y="1823998"/>
                </a:cubicBezTo>
                <a:cubicBezTo>
                  <a:pt x="5576590" y="1841977"/>
                  <a:pt x="5583913" y="1829412"/>
                  <a:pt x="5599385" y="1824219"/>
                </a:cubicBezTo>
                <a:cubicBezTo>
                  <a:pt x="5600181" y="1850985"/>
                  <a:pt x="5640346" y="1826505"/>
                  <a:pt x="5653291" y="1838330"/>
                </a:cubicBezTo>
                <a:cubicBezTo>
                  <a:pt x="5664639" y="1833911"/>
                  <a:pt x="5676656" y="1829727"/>
                  <a:pt x="5689123" y="1825972"/>
                </a:cubicBezTo>
                <a:lnTo>
                  <a:pt x="5696583" y="1824080"/>
                </a:lnTo>
                <a:lnTo>
                  <a:pt x="5696836" y="1824287"/>
                </a:lnTo>
                <a:cubicBezTo>
                  <a:pt x="5698678" y="1824400"/>
                  <a:pt x="5701213" y="1823974"/>
                  <a:pt x="5704910" y="1822779"/>
                </a:cubicBezTo>
                <a:lnTo>
                  <a:pt x="5710186" y="1820629"/>
                </a:lnTo>
                <a:lnTo>
                  <a:pt x="5724662" y="1816957"/>
                </a:lnTo>
                <a:lnTo>
                  <a:pt x="5730330" y="1817323"/>
                </a:lnTo>
                <a:lnTo>
                  <a:pt x="5733569" y="1819818"/>
                </a:lnTo>
                <a:lnTo>
                  <a:pt x="5734751" y="1819150"/>
                </a:lnTo>
                <a:cubicBezTo>
                  <a:pt x="5742385" y="1811473"/>
                  <a:pt x="5741789" y="1803283"/>
                  <a:pt x="5765286" y="1820584"/>
                </a:cubicBezTo>
                <a:cubicBezTo>
                  <a:pt x="5784532" y="1806446"/>
                  <a:pt x="5795499" y="1817814"/>
                  <a:pt x="5829951" y="1814425"/>
                </a:cubicBezTo>
                <a:cubicBezTo>
                  <a:pt x="5839381" y="1803221"/>
                  <a:pt x="5851644" y="1803437"/>
                  <a:pt x="5865400" y="1807121"/>
                </a:cubicBezTo>
                <a:cubicBezTo>
                  <a:pt x="5894873" y="1795832"/>
                  <a:pt x="5927910" y="1797657"/>
                  <a:pt x="5964230" y="1791246"/>
                </a:cubicBezTo>
                <a:cubicBezTo>
                  <a:pt x="5997095" y="1771694"/>
                  <a:pt x="6025977" y="1785382"/>
                  <a:pt x="6064751" y="1778450"/>
                </a:cubicBezTo>
                <a:cubicBezTo>
                  <a:pt x="6088334" y="1752766"/>
                  <a:pt x="6099508" y="1787374"/>
                  <a:pt x="6122352" y="1789671"/>
                </a:cubicBezTo>
                <a:lnTo>
                  <a:pt x="6128122" y="1788981"/>
                </a:lnTo>
                <a:lnTo>
                  <a:pt x="6141014" y="1782915"/>
                </a:lnTo>
                <a:lnTo>
                  <a:pt x="6145388" y="1779947"/>
                </a:lnTo>
                <a:cubicBezTo>
                  <a:pt x="6148578" y="1778158"/>
                  <a:pt x="6150926" y="1777299"/>
                  <a:pt x="6152799" y="1777068"/>
                </a:cubicBezTo>
                <a:lnTo>
                  <a:pt x="6153131" y="1777217"/>
                </a:lnTo>
                <a:lnTo>
                  <a:pt x="6159777" y="1774090"/>
                </a:lnTo>
                <a:cubicBezTo>
                  <a:pt x="6170646" y="1768312"/>
                  <a:pt x="6180893" y="1762216"/>
                  <a:pt x="6190386" y="1756022"/>
                </a:cubicBezTo>
                <a:cubicBezTo>
                  <a:pt x="6207960" y="1764717"/>
                  <a:pt x="6238019" y="1734533"/>
                  <a:pt x="6249518" y="1759399"/>
                </a:cubicBezTo>
                <a:cubicBezTo>
                  <a:pt x="6262790" y="1751731"/>
                  <a:pt x="6265029" y="1738657"/>
                  <a:pt x="6270527" y="1755769"/>
                </a:cubicBezTo>
                <a:cubicBezTo>
                  <a:pt x="6275192" y="1753681"/>
                  <a:pt x="6279041" y="1753811"/>
                  <a:pt x="6282550" y="1755003"/>
                </a:cubicBezTo>
                <a:lnTo>
                  <a:pt x="6283816" y="1755712"/>
                </a:lnTo>
                <a:lnTo>
                  <a:pt x="6313084" y="1738281"/>
                </a:lnTo>
                <a:lnTo>
                  <a:pt x="6318182" y="1737732"/>
                </a:lnTo>
                <a:lnTo>
                  <a:pt x="6335709" y="1724111"/>
                </a:lnTo>
                <a:lnTo>
                  <a:pt x="6345588" y="1718279"/>
                </a:lnTo>
                <a:lnTo>
                  <a:pt x="6346673" y="1714145"/>
                </a:lnTo>
                <a:cubicBezTo>
                  <a:pt x="6348796" y="1711062"/>
                  <a:pt x="6353055" y="1708421"/>
                  <a:pt x="6362126" y="1706799"/>
                </a:cubicBezTo>
                <a:lnTo>
                  <a:pt x="6364545" y="1706892"/>
                </a:lnTo>
                <a:cubicBezTo>
                  <a:pt x="6367637" y="1703281"/>
                  <a:pt x="6424942" y="1698254"/>
                  <a:pt x="6464076" y="1679171"/>
                </a:cubicBezTo>
                <a:cubicBezTo>
                  <a:pt x="6504464" y="1655724"/>
                  <a:pt x="6547114" y="1618110"/>
                  <a:pt x="6599352" y="1592397"/>
                </a:cubicBezTo>
                <a:cubicBezTo>
                  <a:pt x="6621028" y="1623320"/>
                  <a:pt x="6702628" y="1477903"/>
                  <a:pt x="6694106" y="1530854"/>
                </a:cubicBezTo>
                <a:cubicBezTo>
                  <a:pt x="6709146" y="1521510"/>
                  <a:pt x="6782557" y="1496994"/>
                  <a:pt x="6779808" y="1510598"/>
                </a:cubicBezTo>
                <a:cubicBezTo>
                  <a:pt x="6816671" y="1469344"/>
                  <a:pt x="6859225" y="1490432"/>
                  <a:pt x="6910674" y="1458095"/>
                </a:cubicBezTo>
                <a:cubicBezTo>
                  <a:pt x="6958236" y="1468911"/>
                  <a:pt x="6926351" y="1454150"/>
                  <a:pt x="6962144" y="1445637"/>
                </a:cubicBezTo>
                <a:cubicBezTo>
                  <a:pt x="6938512" y="1427780"/>
                  <a:pt x="7010208" y="1442012"/>
                  <a:pt x="6995460" y="1417188"/>
                </a:cubicBezTo>
                <a:lnTo>
                  <a:pt x="7017033" y="1416698"/>
                </a:lnTo>
                <a:lnTo>
                  <a:pt x="7020886" y="1416805"/>
                </a:lnTo>
                <a:lnTo>
                  <a:pt x="7033438" y="1413061"/>
                </a:lnTo>
                <a:lnTo>
                  <a:pt x="7040555" y="1417220"/>
                </a:lnTo>
                <a:lnTo>
                  <a:pt x="7062011" y="1415322"/>
                </a:lnTo>
                <a:cubicBezTo>
                  <a:pt x="7069494" y="1413805"/>
                  <a:pt x="7076899" y="1411231"/>
                  <a:pt x="7084117" y="1406974"/>
                </a:cubicBezTo>
                <a:cubicBezTo>
                  <a:pt x="7101577" y="1383961"/>
                  <a:pt x="7164447" y="1391139"/>
                  <a:pt x="7185047" y="1361519"/>
                </a:cubicBezTo>
                <a:cubicBezTo>
                  <a:pt x="7194363" y="1352352"/>
                  <a:pt x="7233839" y="1334552"/>
                  <a:pt x="7247783" y="1337622"/>
                </a:cubicBezTo>
                <a:cubicBezTo>
                  <a:pt x="7257348" y="1335236"/>
                  <a:pt x="7264529" y="1328498"/>
                  <a:pt x="7275307" y="1333722"/>
                </a:cubicBezTo>
                <a:cubicBezTo>
                  <a:pt x="7289966" y="1339225"/>
                  <a:pt x="7305349" y="1312996"/>
                  <a:pt x="7311261" y="1324795"/>
                </a:cubicBezTo>
                <a:cubicBezTo>
                  <a:pt x="7322509" y="1306494"/>
                  <a:pt x="7356236" y="1316612"/>
                  <a:pt x="7377571" y="1313050"/>
                </a:cubicBezTo>
                <a:cubicBezTo>
                  <a:pt x="7384603" y="1296817"/>
                  <a:pt x="7422434" y="1305349"/>
                  <a:pt x="7461694" y="1290297"/>
                </a:cubicBezTo>
                <a:cubicBezTo>
                  <a:pt x="7468925" y="1271946"/>
                  <a:pt x="7488273" y="1280301"/>
                  <a:pt x="7507193" y="1251613"/>
                </a:cubicBezTo>
                <a:cubicBezTo>
                  <a:pt x="7509613" y="1252526"/>
                  <a:pt x="7512260" y="1253190"/>
                  <a:pt x="7515052" y="1253584"/>
                </a:cubicBezTo>
                <a:cubicBezTo>
                  <a:pt x="7531272" y="1255869"/>
                  <a:pt x="7548775" y="1248744"/>
                  <a:pt x="7554146" y="1237669"/>
                </a:cubicBezTo>
                <a:cubicBezTo>
                  <a:pt x="7587383" y="1195873"/>
                  <a:pt x="7632956" y="1177588"/>
                  <a:pt x="7671846" y="1155347"/>
                </a:cubicBezTo>
                <a:cubicBezTo>
                  <a:pt x="7717626" y="1132532"/>
                  <a:pt x="7704339" y="1170169"/>
                  <a:pt x="7748774" y="1124980"/>
                </a:cubicBezTo>
                <a:cubicBezTo>
                  <a:pt x="7761564" y="1130678"/>
                  <a:pt x="7769446" y="1127888"/>
                  <a:pt x="7779182" y="1118490"/>
                </a:cubicBezTo>
                <a:cubicBezTo>
                  <a:pt x="7801901" y="1108032"/>
                  <a:pt x="7816047" y="1129940"/>
                  <a:pt x="7829932" y="1107346"/>
                </a:cubicBezTo>
                <a:cubicBezTo>
                  <a:pt x="7834286" y="1120482"/>
                  <a:pt x="7877354" y="1093242"/>
                  <a:pt x="7875510" y="1109570"/>
                </a:cubicBezTo>
                <a:cubicBezTo>
                  <a:pt x="7898453" y="1113571"/>
                  <a:pt x="7893102" y="1093377"/>
                  <a:pt x="7914918" y="1096070"/>
                </a:cubicBezTo>
                <a:cubicBezTo>
                  <a:pt x="7933463" y="1091055"/>
                  <a:pt x="7896037" y="1088002"/>
                  <a:pt x="7914188" y="1079287"/>
                </a:cubicBezTo>
                <a:cubicBezTo>
                  <a:pt x="7937737" y="1070775"/>
                  <a:pt x="7922008" y="1049943"/>
                  <a:pt x="7959552" y="1069277"/>
                </a:cubicBezTo>
                <a:cubicBezTo>
                  <a:pt x="7978616" y="1052937"/>
                  <a:pt x="7992226" y="1062990"/>
                  <a:pt x="8029450" y="1055589"/>
                </a:cubicBezTo>
                <a:lnTo>
                  <a:pt x="8038422" y="1049493"/>
                </a:lnTo>
                <a:lnTo>
                  <a:pt x="8053585" y="1058943"/>
                </a:lnTo>
                <a:cubicBezTo>
                  <a:pt x="8061619" y="1062358"/>
                  <a:pt x="8070634" y="1063636"/>
                  <a:pt x="8081474" y="1059840"/>
                </a:cubicBezTo>
                <a:cubicBezTo>
                  <a:pt x="8141491" y="1015057"/>
                  <a:pt x="8090266" y="1080479"/>
                  <a:pt x="8197391" y="1038853"/>
                </a:cubicBezTo>
                <a:cubicBezTo>
                  <a:pt x="8201677" y="1033108"/>
                  <a:pt x="8217224" y="1033020"/>
                  <a:pt x="8218531" y="1038736"/>
                </a:cubicBezTo>
                <a:cubicBezTo>
                  <a:pt x="8224749" y="1034989"/>
                  <a:pt x="8236410" y="1019803"/>
                  <a:pt x="8242405" y="1027800"/>
                </a:cubicBezTo>
                <a:cubicBezTo>
                  <a:pt x="8260401" y="1023020"/>
                  <a:pt x="8277595" y="1016764"/>
                  <a:pt x="8293586" y="1009216"/>
                </a:cubicBezTo>
                <a:lnTo>
                  <a:pt x="8325267" y="990249"/>
                </a:lnTo>
                <a:lnTo>
                  <a:pt x="8335565" y="995156"/>
                </a:lnTo>
                <a:cubicBezTo>
                  <a:pt x="8342208" y="997234"/>
                  <a:pt x="8349366" y="997680"/>
                  <a:pt x="8357350" y="994276"/>
                </a:cubicBezTo>
                <a:cubicBezTo>
                  <a:pt x="8398773" y="957879"/>
                  <a:pt x="8366593" y="1009035"/>
                  <a:pt x="8445003" y="972367"/>
                </a:cubicBezTo>
                <a:cubicBezTo>
                  <a:pt x="8447663" y="967887"/>
                  <a:pt x="8459739" y="966961"/>
                  <a:pt x="8461421" y="971111"/>
                </a:cubicBezTo>
                <a:cubicBezTo>
                  <a:pt x="8465819" y="968000"/>
                  <a:pt x="8473109" y="956137"/>
                  <a:pt x="8478704" y="961712"/>
                </a:cubicBezTo>
                <a:cubicBezTo>
                  <a:pt x="8505565" y="952663"/>
                  <a:pt x="8529238" y="939426"/>
                  <a:pt x="8547429" y="923277"/>
                </a:cubicBezTo>
                <a:cubicBezTo>
                  <a:pt x="8576531" y="919061"/>
                  <a:pt x="8579138" y="912461"/>
                  <a:pt x="8579319" y="905576"/>
                </a:cubicBezTo>
                <a:cubicBezTo>
                  <a:pt x="8579529" y="904096"/>
                  <a:pt x="8579740" y="902618"/>
                  <a:pt x="8579950" y="901139"/>
                </a:cubicBezTo>
                <a:lnTo>
                  <a:pt x="8589038" y="903946"/>
                </a:lnTo>
                <a:cubicBezTo>
                  <a:pt x="8598255" y="904433"/>
                  <a:pt x="8605836" y="900079"/>
                  <a:pt x="8612581" y="893445"/>
                </a:cubicBezTo>
                <a:lnTo>
                  <a:pt x="8620213" y="884417"/>
                </a:lnTo>
                <a:lnTo>
                  <a:pt x="8636849" y="879570"/>
                </a:lnTo>
                <a:cubicBezTo>
                  <a:pt x="8647569" y="875664"/>
                  <a:pt x="8658506" y="871048"/>
                  <a:pt x="8678353" y="868709"/>
                </a:cubicBezTo>
                <a:cubicBezTo>
                  <a:pt x="8676250" y="844726"/>
                  <a:pt x="8711895" y="858913"/>
                  <a:pt x="8721366" y="848445"/>
                </a:cubicBezTo>
                <a:cubicBezTo>
                  <a:pt x="8730651" y="852242"/>
                  <a:pt x="8737642" y="851631"/>
                  <a:pt x="8743257" y="848457"/>
                </a:cubicBezTo>
                <a:lnTo>
                  <a:pt x="8755719" y="834419"/>
                </a:lnTo>
                <a:lnTo>
                  <a:pt x="8776970" y="830126"/>
                </a:lnTo>
                <a:cubicBezTo>
                  <a:pt x="8786153" y="826014"/>
                  <a:pt x="8792888" y="819621"/>
                  <a:pt x="8795998" y="809645"/>
                </a:cubicBezTo>
                <a:cubicBezTo>
                  <a:pt x="8805952" y="821837"/>
                  <a:pt x="8809794" y="841181"/>
                  <a:pt x="8837498" y="830583"/>
                </a:cubicBezTo>
                <a:cubicBezTo>
                  <a:pt x="8851172" y="827584"/>
                  <a:pt x="8868029" y="799681"/>
                  <a:pt x="8878040" y="791651"/>
                </a:cubicBezTo>
                <a:lnTo>
                  <a:pt x="8897564" y="782401"/>
                </a:lnTo>
                <a:lnTo>
                  <a:pt x="8905560" y="786219"/>
                </a:lnTo>
                <a:lnTo>
                  <a:pt x="8917778" y="783256"/>
                </a:lnTo>
                <a:lnTo>
                  <a:pt x="8914746" y="775031"/>
                </a:lnTo>
                <a:lnTo>
                  <a:pt x="8947030" y="764252"/>
                </a:lnTo>
                <a:cubicBezTo>
                  <a:pt x="8970788" y="755523"/>
                  <a:pt x="8988067" y="745115"/>
                  <a:pt x="8977138" y="726774"/>
                </a:cubicBezTo>
                <a:cubicBezTo>
                  <a:pt x="8977490" y="701480"/>
                  <a:pt x="9039667" y="723232"/>
                  <a:pt x="9028928" y="698996"/>
                </a:cubicBezTo>
                <a:cubicBezTo>
                  <a:pt x="9056296" y="708989"/>
                  <a:pt x="9080686" y="673518"/>
                  <a:pt x="9114263" y="665106"/>
                </a:cubicBezTo>
                <a:cubicBezTo>
                  <a:pt x="9115667" y="652470"/>
                  <a:pt x="9123557" y="650905"/>
                  <a:pt x="9139429" y="653134"/>
                </a:cubicBezTo>
                <a:cubicBezTo>
                  <a:pt x="9248531" y="629411"/>
                  <a:pt x="9343720" y="468354"/>
                  <a:pt x="9380600" y="515628"/>
                </a:cubicBezTo>
                <a:cubicBezTo>
                  <a:pt x="9406272" y="509931"/>
                  <a:pt x="9503943" y="538669"/>
                  <a:pt x="9561831" y="513591"/>
                </a:cubicBezTo>
                <a:cubicBezTo>
                  <a:pt x="9577802" y="480860"/>
                  <a:pt x="9713285" y="478736"/>
                  <a:pt x="9742561" y="469315"/>
                </a:cubicBezTo>
                <a:cubicBezTo>
                  <a:pt x="9742569" y="450758"/>
                  <a:pt x="9797169" y="453829"/>
                  <a:pt x="9784394" y="429345"/>
                </a:cubicBezTo>
                <a:cubicBezTo>
                  <a:pt x="9787055" y="417172"/>
                  <a:pt x="9801869" y="413844"/>
                  <a:pt x="9811914" y="421889"/>
                </a:cubicBezTo>
                <a:cubicBezTo>
                  <a:pt x="9828901" y="415568"/>
                  <a:pt x="9835642" y="400341"/>
                  <a:pt x="9858388" y="412158"/>
                </a:cubicBezTo>
                <a:cubicBezTo>
                  <a:pt x="9881945" y="404057"/>
                  <a:pt x="9894276" y="360744"/>
                  <a:pt x="9921770" y="380896"/>
                </a:cubicBezTo>
                <a:cubicBezTo>
                  <a:pt x="9930032" y="337884"/>
                  <a:pt x="10038117" y="312408"/>
                  <a:pt x="10084861" y="294587"/>
                </a:cubicBezTo>
                <a:cubicBezTo>
                  <a:pt x="10141631" y="278266"/>
                  <a:pt x="10188248" y="249698"/>
                  <a:pt x="10271351" y="227987"/>
                </a:cubicBezTo>
                <a:cubicBezTo>
                  <a:pt x="10362764" y="229558"/>
                  <a:pt x="10358378" y="196042"/>
                  <a:pt x="10424673" y="178078"/>
                </a:cubicBezTo>
                <a:cubicBezTo>
                  <a:pt x="10452909" y="162753"/>
                  <a:pt x="10514634" y="185033"/>
                  <a:pt x="10534657" y="156701"/>
                </a:cubicBezTo>
                <a:cubicBezTo>
                  <a:pt x="10595265" y="170910"/>
                  <a:pt x="10637600" y="149657"/>
                  <a:pt x="10726300" y="150292"/>
                </a:cubicBezTo>
                <a:cubicBezTo>
                  <a:pt x="10775756" y="148210"/>
                  <a:pt x="10805324" y="153235"/>
                  <a:pt x="10861177" y="138253"/>
                </a:cubicBezTo>
                <a:cubicBezTo>
                  <a:pt x="10888992" y="99450"/>
                  <a:pt x="10971843" y="126363"/>
                  <a:pt x="10995894" y="78271"/>
                </a:cubicBezTo>
                <a:cubicBezTo>
                  <a:pt x="11009945" y="87061"/>
                  <a:pt x="11016683" y="79738"/>
                  <a:pt x="11031776" y="74275"/>
                </a:cubicBezTo>
                <a:cubicBezTo>
                  <a:pt x="11049588" y="91553"/>
                  <a:pt x="11064655" y="65479"/>
                  <a:pt x="11082485" y="73705"/>
                </a:cubicBezTo>
                <a:cubicBezTo>
                  <a:pt x="11124351" y="51595"/>
                  <a:pt x="11194283" y="44212"/>
                  <a:pt x="11230739" y="34792"/>
                </a:cubicBezTo>
                <a:cubicBezTo>
                  <a:pt x="11248967" y="30081"/>
                  <a:pt x="11257520" y="13218"/>
                  <a:pt x="11268645" y="482"/>
                </a:cubicBezTo>
                <a:lnTo>
                  <a:pt x="11269336" y="3"/>
                </a:lnTo>
                <a:lnTo>
                  <a:pt x="0" y="3"/>
                </a:lnTo>
                <a:close/>
              </a:path>
            </a:pathLst>
          </a:custGeom>
        </p:spPr>
      </p:pic>
      <p:sp>
        <p:nvSpPr>
          <p:cNvPr id="2" name="TextovéPole 1"/>
          <p:cNvSpPr txBox="1"/>
          <p:nvPr/>
        </p:nvSpPr>
        <p:spPr>
          <a:xfrm>
            <a:off x="782470" y="381663"/>
            <a:ext cx="6592960" cy="8269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fontAlgn="auto">
              <a:lnSpc>
                <a:spcPct val="90000"/>
              </a:lnSpc>
              <a:spcAft>
                <a:spcPts val="600"/>
              </a:spcAft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953101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CDBC37E-94C9-7FEE-44FB-49EF0B617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70852" cy="1671564"/>
          </a:xfrm>
        </p:spPr>
        <p:txBody>
          <a:bodyPr>
            <a:normAutofit/>
          </a:bodyPr>
          <a:lstStyle/>
          <a:p>
            <a:r>
              <a:rPr lang="cs-CZ" sz="2800"/>
              <a:t>Postup při zadávání informací do </a:t>
            </a:r>
            <a:br>
              <a:rPr lang="cs-CZ" sz="2800"/>
            </a:br>
            <a:r>
              <a:rPr lang="cs-CZ" sz="2800"/>
              <a:t>Registru monoklonálních gamapatií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36D958-54C5-DA99-D593-C6FE574F0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398030"/>
            <a:ext cx="5180245" cy="3731058"/>
          </a:xfrm>
        </p:spPr>
        <p:txBody>
          <a:bodyPr>
            <a:normAutofit/>
          </a:bodyPr>
          <a:lstStyle/>
          <a:p>
            <a:r>
              <a:rPr lang="cs-CZ" sz="2400" dirty="0"/>
              <a:t>Podpis Informovaného souhlasu s poskytnutím údajů do Registru monoklonálních </a:t>
            </a:r>
            <a:r>
              <a:rPr lang="cs-CZ" sz="2400" dirty="0" err="1"/>
              <a:t>gamapatií</a:t>
            </a:r>
            <a:r>
              <a:rPr lang="cs-CZ" sz="2400" dirty="0"/>
              <a:t> (dále RMG) předchází vytvoření ID do RMG.</a:t>
            </a:r>
          </a:p>
          <a:p>
            <a:r>
              <a:rPr lang="cs-CZ" sz="2400" dirty="0"/>
              <a:t>Vytvoření jedinečného kódu pro každého pacienta.</a:t>
            </a:r>
          </a:p>
          <a:p>
            <a:r>
              <a:rPr lang="cs-CZ" sz="2400" dirty="0"/>
              <a:t>RMG-CZ02-2263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7" name="Obrázek 6" descr="Obsah obrázku text, snímek obrazovky, software, multimédia&#10;&#10;Popis byl vytvořen automaticky">
            <a:extLst>
              <a:ext uri="{FF2B5EF4-FFF2-40B4-BE49-F238E27FC236}">
                <a16:creationId xmlns:a16="http://schemas.microsoft.com/office/drawing/2014/main" id="{17136B45-D446-FE2A-B40D-E6ED53E922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182944" y="557189"/>
            <a:ext cx="5170852" cy="557189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60434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99902A-98FB-4524-A6B9-54E375571E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9A0E0D-9A6C-F272-325F-4421F9355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684" y="728904"/>
            <a:ext cx="5204184" cy="54001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Formuláře RMG</a:t>
            </a:r>
          </a:p>
        </p:txBody>
      </p:sp>
      <p:pic>
        <p:nvPicPr>
          <p:cNvPr id="5" name="Obrázek 4" descr="Obsah obrázku text, počítač, snímek obrazovky, software&#10;&#10;Popis byl vytvořen automaticky">
            <a:extLst>
              <a:ext uri="{FF2B5EF4-FFF2-40B4-BE49-F238E27FC236}">
                <a16:creationId xmlns:a16="http://schemas.microsoft.com/office/drawing/2014/main" id="{D709FE5E-D6FE-6B08-9457-28006D198A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978" y="728905"/>
            <a:ext cx="4050138" cy="540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33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CEEF22E7-C7EB-4303-91B7-B38A2A46C2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5158C714-8E9A-FA95-66DA-F26D75F22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3"/>
            <a:ext cx="10515600" cy="1481133"/>
          </a:xfrm>
        </p:spPr>
        <p:txBody>
          <a:bodyPr>
            <a:normAutofit/>
          </a:bodyPr>
          <a:lstStyle/>
          <a:p>
            <a:r>
              <a:rPr lang="cs-CZ" sz="4000"/>
              <a:t>Co je při zadávání do RMG nezbytné?</a:t>
            </a:r>
          </a:p>
        </p:txBody>
      </p:sp>
      <p:pic>
        <p:nvPicPr>
          <p:cNvPr id="3" name="Obrázek 2" descr="Obsah obrázku text, elektronika, snímek obrazovky, počítač&#10;&#10;Popis byl vytvořen automaticky">
            <a:extLst>
              <a:ext uri="{FF2B5EF4-FFF2-40B4-BE49-F238E27FC236}">
                <a16:creationId xmlns:a16="http://schemas.microsoft.com/office/drawing/2014/main" id="{F403CA85-DF39-16A4-79A7-39FAC88DCD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838200" y="1849440"/>
            <a:ext cx="6186485" cy="4270371"/>
          </a:xfrm>
          <a:prstGeom prst="rect">
            <a:avLst/>
          </a:prstGeom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1F871382-6410-50BD-4CC5-78BEB9CE6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6635" y="1849440"/>
            <a:ext cx="3967165" cy="4270371"/>
          </a:xfrm>
        </p:spPr>
        <p:txBody>
          <a:bodyPr>
            <a:normAutofit/>
          </a:bodyPr>
          <a:lstStyle/>
          <a:p>
            <a:r>
              <a:rPr lang="cs-CZ" sz="2000" dirty="0"/>
              <a:t>Explicitně definované zásady pro zadávání informací do RMG</a:t>
            </a:r>
          </a:p>
          <a:p>
            <a:r>
              <a:rPr lang="cs-CZ" sz="2000" dirty="0"/>
              <a:t>Jednotnost při zadávání údajů do registru: např. datum stanovení diagnózy, hodnocení léčebné odpovědi na léčbu, stanovení stupně toxicit léků</a:t>
            </a:r>
          </a:p>
          <a:p>
            <a:r>
              <a:rPr lang="cs-CZ" sz="2000" dirty="0"/>
              <a:t>Datum stanovení diagnózy vs. celková délka přežití apod.</a:t>
            </a:r>
          </a:p>
          <a:p>
            <a:r>
              <a:rPr lang="cs-CZ" sz="2000" dirty="0"/>
              <a:t>Pravidelné aktualizace současného stavu pacienta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847852" y="1052513"/>
            <a:ext cx="85693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indent="-63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cs-CZ" altLang="cs-CZ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20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cs-CZ" sz="3600" dirty="0">
                <a:latin typeface="+mn-lt"/>
              </a:rPr>
              <a:t>Z čeho </a:t>
            </a:r>
            <a:r>
              <a:rPr lang="cs-CZ" sz="3600" dirty="0" err="1">
                <a:latin typeface="+mn-lt"/>
              </a:rPr>
              <a:t>datamanažeři</a:t>
            </a:r>
            <a:r>
              <a:rPr lang="cs-CZ" sz="3600" dirty="0">
                <a:latin typeface="+mn-lt"/>
              </a:rPr>
              <a:t> při zadávání do RMG vychází?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D3A8FF4-16FF-BA93-3BEC-CDC93E8E1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Zdravotnická dokumentace</a:t>
            </a:r>
          </a:p>
          <a:p>
            <a:r>
              <a:rPr lang="cs-CZ" dirty="0"/>
              <a:t>Klinický manuál pro vyplňování dat do RMG</a:t>
            </a:r>
          </a:p>
          <a:p>
            <a:r>
              <a:rPr lang="cs-CZ" dirty="0"/>
              <a:t>Společná kritéria pro hodnocení vedlejších účinků léčby</a:t>
            </a:r>
          </a:p>
          <a:p>
            <a:r>
              <a:rPr lang="cs-CZ" dirty="0"/>
              <a:t>„</a:t>
            </a:r>
            <a:r>
              <a:rPr lang="cs-CZ" dirty="0" err="1"/>
              <a:t>Guidelines</a:t>
            </a:r>
            <a:r>
              <a:rPr lang="cs-CZ" dirty="0"/>
              <a:t>“ pro hodnocení léčebných odpovědí na léčbu vytvořené odbornými společnostmi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/>
        </p:nvGraphicFramePr>
        <p:xfrm>
          <a:off x="9164708" y="6119696"/>
          <a:ext cx="1452623" cy="68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Rastrový obrázek" r:id="rId4" imgW="3858164" imgH="1828571" progId="PBrush">
                  <p:embed/>
                </p:oleObj>
              </mc:Choice>
              <mc:Fallback>
                <p:oleObj name="Rastrový obrázek" r:id="rId4" imgW="3858164" imgH="1828571" progId="PBrush">
                  <p:embed/>
                  <p:pic>
                    <p:nvPicPr>
                      <p:cNvPr id="3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64708" y="6119696"/>
                        <a:ext cx="1452623" cy="68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822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cs-CZ" dirty="0">
                <a:latin typeface="+mn-lt"/>
              </a:rPr>
              <a:t>„</a:t>
            </a:r>
            <a:r>
              <a:rPr lang="cs-CZ" dirty="0" err="1">
                <a:latin typeface="+mn-lt"/>
              </a:rPr>
              <a:t>Guidelines</a:t>
            </a:r>
            <a:r>
              <a:rPr lang="cs-CZ" dirty="0">
                <a:latin typeface="+mn-lt"/>
              </a:rPr>
              <a:t>“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/>
        </p:nvGraphicFramePr>
        <p:xfrm>
          <a:off x="9164708" y="6119696"/>
          <a:ext cx="1452623" cy="68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Rastrový obrázek" r:id="rId4" imgW="3858164" imgH="1828571" progId="PBrush">
                  <p:embed/>
                </p:oleObj>
              </mc:Choice>
              <mc:Fallback>
                <p:oleObj name="Rastrový obrázek" r:id="rId4" imgW="3858164" imgH="1828571" progId="PBrush">
                  <p:embed/>
                  <p:pic>
                    <p:nvPicPr>
                      <p:cNvPr id="3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64708" y="6119696"/>
                        <a:ext cx="1452623" cy="68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Obrázek 3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1451F78E-4F5C-36CC-5A41-6CC8C385118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2586" y="2264965"/>
            <a:ext cx="3884909" cy="2913682"/>
          </a:xfrm>
          <a:prstGeom prst="rect">
            <a:avLst/>
          </a:prstGeom>
        </p:spPr>
      </p:pic>
      <p:pic>
        <p:nvPicPr>
          <p:cNvPr id="7" name="Obrázek 6" descr="Obsah obrázku text, snímek obrazovky, Písmo&#10;&#10;Popis byl vytvořen automaticky">
            <a:extLst>
              <a:ext uri="{FF2B5EF4-FFF2-40B4-BE49-F238E27FC236}">
                <a16:creationId xmlns:a16="http://schemas.microsoft.com/office/drawing/2014/main" id="{FD614260-AEBB-EDD1-E327-B232E316E07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514" y="1779351"/>
            <a:ext cx="3544438" cy="2658329"/>
          </a:xfrm>
          <a:prstGeom prst="rect">
            <a:avLst/>
          </a:prstGeom>
        </p:spPr>
      </p:pic>
      <p:pic>
        <p:nvPicPr>
          <p:cNvPr id="11" name="Obrázek 10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BDE95915-4CBC-501C-6717-DF2A19189AA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1584" y="1779351"/>
            <a:ext cx="3752312" cy="281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9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31C429-FE3E-4326-97C6-3141B0682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Úskalí pří zadávání dat do RMG</a:t>
            </a:r>
          </a:p>
        </p:txBody>
      </p:sp>
      <p:graphicFrame>
        <p:nvGraphicFramePr>
          <p:cNvPr id="6148" name="Zástupný obsah 5">
            <a:extLst>
              <a:ext uri="{FF2B5EF4-FFF2-40B4-BE49-F238E27FC236}">
                <a16:creationId xmlns:a16="http://schemas.microsoft.com/office/drawing/2014/main" id="{ABC6CD38-E377-B728-4162-78D203E80BA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42948"/>
          <a:ext cx="10515600" cy="4326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4294967295"/>
          </p:nvPr>
        </p:nvSpPr>
        <p:spPr>
          <a:xfrm>
            <a:off x="10863263" y="6415088"/>
            <a:ext cx="1328737" cy="28257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06/12/2016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6318294"/>
            <a:ext cx="9144000" cy="53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165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E74C983-F6CD-23CE-15BD-7DB448860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Ideální podmínky pro zadávání dat do RMG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50DC00B-6D14-D348-2288-DD6E195B8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Ideální záznamy dohledatelné ve zdravotnické dokumentaci</a:t>
            </a:r>
          </a:p>
          <a:p>
            <a:r>
              <a:rPr lang="cs-CZ" sz="2400" dirty="0"/>
              <a:t>Dostatek času pro zadávání do RMG</a:t>
            </a:r>
          </a:p>
          <a:p>
            <a:r>
              <a:rPr lang="cs-CZ" sz="2400" dirty="0"/>
              <a:t>„Ideální pacient“ – pacient, pravidelně docházející na kontroly, podstupující diagnostické a terapeutické výkony dle ordinace lékaře, léčený v jednom zdravotnickém zařízení (dostupnost všech informací </a:t>
            </a:r>
            <a:br>
              <a:rPr lang="cs-CZ" sz="2400" dirty="0"/>
            </a:br>
            <a:r>
              <a:rPr lang="cs-CZ" sz="2400" dirty="0"/>
              <a:t>v informačním systému)</a:t>
            </a:r>
          </a:p>
          <a:p>
            <a:r>
              <a:rPr lang="cs-CZ" sz="2400" dirty="0"/>
              <a:t>Možnost konzultovat obtížně interpretovatelné výsledky s odborníky (lékaři, laboranty, cytogenetiky aj.)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FF0000"/>
                </a:solidFill>
              </a:rPr>
              <a:t>→ správně a plně vyplněné formuláře v RMG</a:t>
            </a:r>
          </a:p>
        </p:txBody>
      </p:sp>
    </p:spTree>
    <p:extLst>
      <p:ext uri="{BB962C8B-B14F-4D97-AF65-F5344CB8AC3E}">
        <p14:creationId xmlns:p14="http://schemas.microsoft.com/office/powerpoint/2010/main" val="791747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235" y="1371600"/>
            <a:ext cx="4529312" cy="358997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5BF1F72-3AA7-EEE9-AE14-E770A9E2B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41" y="685801"/>
            <a:ext cx="3494859" cy="5491162"/>
          </a:xfrm>
        </p:spPr>
        <p:txBody>
          <a:bodyPr>
            <a:normAutofit/>
          </a:bodyPr>
          <a:lstStyle/>
          <a:p>
            <a:r>
              <a:rPr lang="cs-CZ"/>
              <a:t>Vnitřní audity hodnotící správnost zadávání údajů do RMG</a:t>
            </a:r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7ACE9602-0196-5A0E-CBEA-FD0EF9B53B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724489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6822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2" ma:contentTypeDescription="Create a new document." ma:contentTypeScope="" ma:versionID="ee33a842da3844a56f5f7ee8bb88b81c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0e2306b8fccc60975f3c3727b2649f8a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E3290C-3117-4A6A-9DCF-829B9405CF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A9DA32-314D-4E23-A415-CB0ABC533483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6d5652a-9cd3-465f-98c7-aa8090bd65c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B093BE1-5244-4309-9522-3BD8A54641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cmg-sablona</Template>
  <TotalTime>463</TotalTime>
  <Words>407</Words>
  <Application>Microsoft Office PowerPoint</Application>
  <PresentationFormat>Širokoúhlá obrazovka</PresentationFormat>
  <Paragraphs>45</Paragraphs>
  <Slides>11</Slides>
  <Notes>4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Motiv systému Office</vt:lpstr>
      <vt:lpstr>Motiv Office</vt:lpstr>
      <vt:lpstr>Rastrový obrázek</vt:lpstr>
      <vt:lpstr>     Praktické aspekty sběru dat ve sdíleném prostředí    Zdeňka Knechtová  Brno 9. 6. 2023   </vt:lpstr>
      <vt:lpstr>Postup při zadávání informací do  Registru monoklonálních gamapatií</vt:lpstr>
      <vt:lpstr>Formuláře RMG</vt:lpstr>
      <vt:lpstr>Co je při zadávání do RMG nezbytné?</vt:lpstr>
      <vt:lpstr>Z čeho datamanažeři při zadávání do RMG vychází?</vt:lpstr>
      <vt:lpstr>„Guidelines“</vt:lpstr>
      <vt:lpstr>Úskalí pří zadávání dat do RMG</vt:lpstr>
      <vt:lpstr>Ideální podmínky pro zadávání dat do RMG</vt:lpstr>
      <vt:lpstr>Vnitřní audity hodnotící správnost zadávání údajů do RMG</vt:lpstr>
      <vt:lpstr>Úpravy v registru</vt:lpstr>
      <vt:lpstr>Prezentace aplikace PowerPoint</vt:lpstr>
    </vt:vector>
  </TitlesOfParts>
  <Company>FNBrno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Význam lenalidomidu v primoliečbe pacientov s mnohopočetným myelómom</dc:title>
  <dc:creator>Pour Luděk</dc:creator>
  <cp:lastModifiedBy>Knechtová Zdeňka</cp:lastModifiedBy>
  <cp:revision>28</cp:revision>
  <cp:lastPrinted>1601-01-01T00:00:00Z</cp:lastPrinted>
  <dcterms:created xsi:type="dcterms:W3CDTF">2023-05-04T09:38:38Z</dcterms:created>
  <dcterms:modified xsi:type="dcterms:W3CDTF">2023-05-30T20:19:27Z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