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2CCF55F-E7BA-4002-A5C5-0BE1A86A9D09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3955-C302-40E7-838C-6A6FF8EA0D0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F55F-E7BA-4002-A5C5-0BE1A86A9D09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3955-C302-40E7-838C-6A6FF8EA0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18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F55F-E7BA-4002-A5C5-0BE1A86A9D09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3955-C302-40E7-838C-6A6FF8EA0D0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89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F55F-E7BA-4002-A5C5-0BE1A86A9D09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3955-C302-40E7-838C-6A6FF8EA0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33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F55F-E7BA-4002-A5C5-0BE1A86A9D09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3955-C302-40E7-838C-6A6FF8EA0D0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8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F55F-E7BA-4002-A5C5-0BE1A86A9D09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3955-C302-40E7-838C-6A6FF8EA0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5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F55F-E7BA-4002-A5C5-0BE1A86A9D09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3955-C302-40E7-838C-6A6FF8EA0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12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F55F-E7BA-4002-A5C5-0BE1A86A9D09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3955-C302-40E7-838C-6A6FF8EA0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36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F55F-E7BA-4002-A5C5-0BE1A86A9D09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3955-C302-40E7-838C-6A6FF8EA0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95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F55F-E7BA-4002-A5C5-0BE1A86A9D09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3955-C302-40E7-838C-6A6FF8EA0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78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F55F-E7BA-4002-A5C5-0BE1A86A9D09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3955-C302-40E7-838C-6A6FF8EA0D0C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3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CCF55F-E7BA-4002-A5C5-0BE1A86A9D09}" type="datetimeFigureOut">
              <a:rPr lang="cs-CZ" smtClean="0"/>
              <a:t>08.06.2023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133955-C302-40E7-838C-6A6FF8EA0D0C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1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548A0-4BD9-491F-F7DB-7D79154BA5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Zadní horní hrudní drenáž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788DD0-645A-0918-958F-0939B207C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T. Ledvina, T. Horváth</a:t>
            </a:r>
          </a:p>
        </p:txBody>
      </p:sp>
    </p:spTree>
    <p:extLst>
      <p:ext uri="{BB962C8B-B14F-4D97-AF65-F5344CB8AC3E}">
        <p14:creationId xmlns:p14="http://schemas.microsoft.com/office/powerpoint/2010/main" val="285579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9D318-86E4-E5AA-ADFE-E6FEA33E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84F9F0C-8AE2-0121-7F2A-C75013730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04" y="207698"/>
            <a:ext cx="4507992" cy="6442603"/>
          </a:xfrm>
        </p:spPr>
      </p:pic>
    </p:spTree>
    <p:extLst>
      <p:ext uri="{BB962C8B-B14F-4D97-AF65-F5344CB8AC3E}">
        <p14:creationId xmlns:p14="http://schemas.microsoft.com/office/powerpoint/2010/main" val="33356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854A-221E-E86D-A76C-36726A70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9195FD-21EE-FDE3-E282-74652BC1F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70" y="308301"/>
            <a:ext cx="3736059" cy="618457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1BBA34C-55FE-FD3A-FE55-56BEC76B8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64" y="0"/>
            <a:ext cx="4849636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47E5E2-0A51-A230-E6EE-727681DED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412"/>
            <a:ext cx="4849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5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85098-4F75-DF71-6457-29F9C381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5F5A20-4D22-6375-1E97-351DF00A5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30" name="Picture 6" descr="PDF) The Pigtail Catheter for Pleural Drainage: A Less Invasive Alternative  to Tube Thoracostomy">
            <a:extLst>
              <a:ext uri="{FF2B5EF4-FFF2-40B4-BE49-F238E27FC236}">
                <a16:creationId xmlns:a16="http://schemas.microsoft.com/office/drawing/2014/main" id="{F100354B-ADB0-52E1-2F03-2FC39497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59" y="172281"/>
            <a:ext cx="3587611" cy="47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urgery of the Lung. by H. Christian Nohl-Oser; Rudolf Nissen; Hans Wilhelm  Schreiber - Hardcover - 1981. - from Brentwood Books (SKU: 49618)">
            <a:extLst>
              <a:ext uri="{FF2B5EF4-FFF2-40B4-BE49-F238E27FC236}">
                <a16:creationId xmlns:a16="http://schemas.microsoft.com/office/drawing/2014/main" id="{BEC5725E-A331-6483-D3C7-B1FFAA166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9" y="262313"/>
            <a:ext cx="38100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able of contents | Thorax">
            <a:extLst>
              <a:ext uri="{FF2B5EF4-FFF2-40B4-BE49-F238E27FC236}">
                <a16:creationId xmlns:a16="http://schemas.microsoft.com/office/drawing/2014/main" id="{400FE8BF-EAFA-910F-7C8F-3FD78F23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134" y="1738815"/>
            <a:ext cx="3710178" cy="494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hest Drain Management JAMA | PDF | Thorax | Medical Specialties">
            <a:extLst>
              <a:ext uri="{FF2B5EF4-FFF2-40B4-BE49-F238E27FC236}">
                <a16:creationId xmlns:a16="http://schemas.microsoft.com/office/drawing/2014/main" id="{ABC2413C-105D-06A7-26EF-0F580ED1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21" y="1824228"/>
            <a:ext cx="3710178" cy="494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5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A67EF-981B-7889-1398-09DFF204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B2EF36-A092-DE4B-7D5F-ADC0E8DA52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1832" y="1957437"/>
            <a:ext cx="10308336" cy="481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Tom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Havelock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Richard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Diane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Fergus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Gleeson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Pleural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thoracic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ultrasound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BTS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2010, str. ii69.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Hrudní stěna – společně. Pavel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Korpa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Teodor Horváth, Tomáš Ledvina. Praha - Emauzy  : ČPFS, 2020. Kazuistiky v alergologii,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pneumologii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orl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S1 -2020 . str. 30.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H. Christian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Nohl-Oser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Rudolf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Nissen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Hans Wilhelm Schreiber.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Intercostal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drainage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Surgery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Stuttgart, New York : GTV,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Thieme-Stratton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Inc., 1981.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I. F.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Galvin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R.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Gibbons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Magout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Bowe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Placement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apical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tube by a posterior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intercostal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British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medicine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44, 1990, Sv. 330.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Edward R.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Munnell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MD.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Thoracic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Drainage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Society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Thoracic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Surgeons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Thoracic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Cardiovascular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Surgery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Oklahoma city :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Elsevier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1997.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5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1003</TotalTime>
  <Words>199</Words>
  <Application>Microsoft Office PowerPoint</Application>
  <PresentationFormat>Širokoúhlá obrazovka</PresentationFormat>
  <Paragraphs>12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Tw Cen MT</vt:lpstr>
      <vt:lpstr>Tw Cen MT Condensed</vt:lpstr>
      <vt:lpstr>Wingdings 3</vt:lpstr>
      <vt:lpstr>Integrál</vt:lpstr>
      <vt:lpstr>Zadní horní hrudní drenáž</vt:lpstr>
      <vt:lpstr>Prezentace aplikace PowerPoint</vt:lpstr>
      <vt:lpstr>Prezentace aplikace PowerPoint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Zadní horní hrudní drenáž</dc:title>
  <dc:creator>Vít Pavelka</dc:creator>
  <cp:lastModifiedBy>Vít Pavelka</cp:lastModifiedBy>
  <cp:revision>2</cp:revision>
  <dcterms:created xsi:type="dcterms:W3CDTF">2023-05-25T15:46:37Z</dcterms:created>
  <dcterms:modified xsi:type="dcterms:W3CDTF">2023-06-09T05:31:20Z</dcterms:modified>
</cp:coreProperties>
</file>