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6.jpeg" ContentType="image/jpe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51640" y="1080000"/>
            <a:ext cx="8775720" cy="399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MERATS</a:t>
            </a:r>
            <a:endParaRPr b="0" lang="cs-CZ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MUNI studie podpory zotavení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v hrudní chirurgii C2_1/2023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T. Horváth CHK FN a LF MU Brno</a:t>
            </a:r>
            <a:r>
              <a:rPr b="1" lang="en-US" sz="32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endParaRPr b="0" lang="cs-CZ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Calibri"/>
                <a:ea typeface="DejaVu Sans"/>
              </a:rPr>
              <a:t> 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251640" y="3213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3" name="Obrázek 42" descr=""/>
          <p:cNvPicPr/>
          <p:nvPr/>
        </p:nvPicPr>
        <p:blipFill>
          <a:blip r:embed="rId1"/>
          <a:stretch/>
        </p:blipFill>
        <p:spPr>
          <a:xfrm>
            <a:off x="4320000" y="4689360"/>
            <a:ext cx="1507680" cy="1250640"/>
          </a:xfrm>
          <a:prstGeom prst="rect">
            <a:avLst/>
          </a:prstGeom>
          <a:ln w="0">
            <a:noFill/>
          </a:ln>
        </p:spPr>
      </p:pic>
      <p:pic>
        <p:nvPicPr>
          <p:cNvPr id="44" name="Obrázek 11_0" descr="MUNI_MED.jpg"/>
          <p:cNvPicPr/>
          <p:nvPr/>
        </p:nvPicPr>
        <p:blipFill>
          <a:blip r:embed="rId2"/>
          <a:stretch/>
        </p:blipFill>
        <p:spPr>
          <a:xfrm>
            <a:off x="6120000" y="4801680"/>
            <a:ext cx="1361520" cy="958320"/>
          </a:xfrm>
          <a:prstGeom prst="rect">
            <a:avLst/>
          </a:prstGeom>
          <a:ln w="0">
            <a:noFill/>
          </a:ln>
        </p:spPr>
      </p:pic>
      <p:pic>
        <p:nvPicPr>
          <p:cNvPr id="45" name="Picture 2_2" descr=""/>
          <p:cNvPicPr/>
          <p:nvPr/>
        </p:nvPicPr>
        <p:blipFill>
          <a:blip r:embed="rId3"/>
          <a:stretch/>
        </p:blipFill>
        <p:spPr>
          <a:xfrm>
            <a:off x="3240000" y="4817880"/>
            <a:ext cx="973080" cy="1006560"/>
          </a:xfrm>
          <a:prstGeom prst="rect">
            <a:avLst/>
          </a:prstGeom>
          <a:ln w="9525">
            <a:noFill/>
          </a:ln>
        </p:spPr>
      </p:pic>
      <p:pic>
        <p:nvPicPr>
          <p:cNvPr id="46" name="Obrázek 6_0" descr="FNB-ok.png"/>
          <p:cNvPicPr/>
          <p:nvPr/>
        </p:nvPicPr>
        <p:blipFill>
          <a:blip r:embed="rId4"/>
          <a:stretch/>
        </p:blipFill>
        <p:spPr>
          <a:xfrm>
            <a:off x="1080000" y="5110560"/>
            <a:ext cx="1815120" cy="469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1_0" descr=""/>
          <p:cNvPicPr/>
          <p:nvPr/>
        </p:nvPicPr>
        <p:blipFill>
          <a:blip r:embed="rId1"/>
          <a:stretch/>
        </p:blipFill>
        <p:spPr>
          <a:xfrm>
            <a:off x="0" y="0"/>
            <a:ext cx="9139320" cy="685332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251640" y="1080000"/>
            <a:ext cx="8775720" cy="420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Optimalizace péče o pacienta k resekci plic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C1 _ 9/2022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Smlouva čtyř akademických nemocnic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LF MU 12/2022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C2 _ 1/2023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251640" y="3213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251640" y="900000"/>
            <a:ext cx="8775720" cy="585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DIALOG  a  POLYLOG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konstruktivní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neutrální </a:t>
            </a:r>
            <a:br/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destruktivní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3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dialegomai - rozvažovat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3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polylegomai - „myslet všemi směry“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251640" y="3213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360000" y="903960"/>
            <a:ext cx="8775720" cy="447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LOBBY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farmacie – průmysl – kariéra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sociologie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–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politika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3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Ben Goldacre Bad Pharma 2012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3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Pavel Šafr Češi mezi pravdou a lží 2022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251640" y="3213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367560" y="903960"/>
            <a:ext cx="8775720" cy="420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CONSILIENCE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Unity of Knowledge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3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Edward O. Wilson 1998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RESILIENCE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3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Pathways to Resilience Across Cultures and Context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3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Jo Boyden, Gillian Mann 2005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251640" y="3213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251640" y="900000"/>
            <a:ext cx="8775720" cy="332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Různost legitimních řešení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identických položek </a:t>
            </a:r>
            <a:br/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ERAS protokolu ESTS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EJCTS 55 (2019)91-115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251640" y="3213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251640" y="1080000"/>
            <a:ext cx="8775720" cy="194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f15ff"/>
                </a:solidFill>
                <a:latin typeface="Calibri"/>
                <a:ea typeface="DejaVu Sans"/>
              </a:rPr>
              <a:t> </a:t>
            </a:r>
            <a:endParaRPr b="0" lang="cs-CZ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Calibri"/>
                <a:ea typeface="DejaVu Sans"/>
              </a:rPr>
              <a:t> 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221400" y="3240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7" name="Obrázek 55" descr=""/>
          <p:cNvPicPr/>
          <p:nvPr/>
        </p:nvPicPr>
        <p:blipFill>
          <a:blip r:embed="rId1"/>
          <a:stretch/>
        </p:blipFill>
        <p:spPr>
          <a:xfrm>
            <a:off x="900000" y="812160"/>
            <a:ext cx="7557120" cy="5250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180000" y="870120"/>
            <a:ext cx="8775720" cy="539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OPTIMALIZACE PÉČE O PACIENTA </a:t>
            </a:r>
            <a:br/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K RESEKCI PLIC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C3 9. 6. 2023</a:t>
            </a:r>
            <a:endParaRPr b="0" lang="cs-CZ" sz="6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UKB B11/334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ANALÝZA VYBRANÝCH POLOŽEK PROTOKOLU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251640" y="3213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180000" y="870120"/>
            <a:ext cx="8775720" cy="539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OPTIMALIZACE PÉČE O PACIENTA </a:t>
            </a:r>
            <a:br/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K RESEKCI PLIC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 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C3 9. 6. 2023</a:t>
            </a:r>
            <a:endParaRPr b="0" lang="cs-CZ" sz="6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UKB B11/334</a:t>
            </a: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0f15ff"/>
                </a:solidFill>
                <a:latin typeface="Times New Roman"/>
                <a:ea typeface="DejaVu Sans"/>
              </a:rPr>
              <a:t>ANALÝZA VYBRANÝCH POLOŽEK PROTOKOLU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251640" y="3213000"/>
            <a:ext cx="8775720" cy="25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3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4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5"/>
          <p:cNvSpPr/>
          <p:nvPr/>
        </p:nvSpPr>
        <p:spPr>
          <a:xfrm>
            <a:off x="155520" y="-144360"/>
            <a:ext cx="29556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Application>LibreOffice/7.0.6.2$Windows_X86_64 LibreOffice_project/144abb84a525d8e30c9dbbefa69cbbf2d8d4ae3b</Application>
  <AppVersion>15.0000</AppVersion>
  <Words>51</Words>
  <Paragraphs>33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2022-04-14T09:27:22Z</dcterms:created>
  <dc:creator>libor hudak</dc:creator>
  <dc:description/>
  <dc:language>cs-CZ</dc:language>
  <cp:lastModifiedBy/>
  <dcterms:modified xsi:type="dcterms:W3CDTF">2023-01-19T17:31:12Z</dcterms:modified>
  <cp:revision>123</cp:revision>
  <dc:subject/>
  <dc:title>Snímek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Předvádění na obrazovce (4:3)</vt:lpwstr>
  </property>
  <property fmtid="{D5CDD505-2E9C-101B-9397-08002B2CF9AE}" pid="3" name="Slides">
    <vt:i4>6</vt:i4>
  </property>
</Properties>
</file>